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5" r:id="rId6"/>
    <p:sldId id="264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4" r:id="rId15"/>
    <p:sldId id="275" r:id="rId16"/>
    <p:sldId id="276" r:id="rId17"/>
    <p:sldId id="277" r:id="rId18"/>
    <p:sldId id="278" r:id="rId19"/>
    <p:sldId id="280" r:id="rId20"/>
    <p:sldId id="279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6" r:id="rId35"/>
    <p:sldId id="297" r:id="rId36"/>
    <p:sldId id="298" r:id="rId37"/>
    <p:sldId id="299" r:id="rId38"/>
    <p:sldId id="300" r:id="rId39"/>
    <p:sldId id="301" r:id="rId40"/>
    <p:sldId id="302" r:id="rId41"/>
    <p:sldId id="303" r:id="rId42"/>
    <p:sldId id="304" r:id="rId43"/>
    <p:sldId id="305" r:id="rId44"/>
    <p:sldId id="353" r:id="rId45"/>
    <p:sldId id="354" r:id="rId46"/>
    <p:sldId id="355" r:id="rId47"/>
    <p:sldId id="356" r:id="rId48"/>
    <p:sldId id="357" r:id="rId49"/>
    <p:sldId id="358" r:id="rId50"/>
    <p:sldId id="359" r:id="rId51"/>
    <p:sldId id="360" r:id="rId52"/>
    <p:sldId id="361" r:id="rId53"/>
    <p:sldId id="365" r:id="rId54"/>
    <p:sldId id="362" r:id="rId55"/>
    <p:sldId id="363" r:id="rId56"/>
    <p:sldId id="364" r:id="rId57"/>
    <p:sldId id="366" r:id="rId58"/>
    <p:sldId id="367" r:id="rId59"/>
    <p:sldId id="368" r:id="rId60"/>
    <p:sldId id="369" r:id="rId6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76D2"/>
    <a:srgbClr val="78933C"/>
    <a:srgbClr val="FFC107"/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1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96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DA679-3CBB-4C6F-A73B-D036B30B48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DA725A-BB4D-407B-A232-AA2519AE0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47B15-BD6A-4F17-A8C0-5FFC26AF4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B0C8-2FB2-47B6-9A65-E19F475AEFD8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47A171-5CB3-482E-862E-F4E8A8223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2B466A-E712-4CF8-A506-82952F171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6EEA-526D-437B-9B65-1B5D944A07E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31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ell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618CEBB-CEE2-4E37-9F61-FB82FFC54616}"/>
              </a:ext>
            </a:extLst>
          </p:cNvPr>
          <p:cNvSpPr/>
          <p:nvPr userDrawn="1"/>
        </p:nvSpPr>
        <p:spPr>
          <a:xfrm>
            <a:off x="0" y="886619"/>
            <a:ext cx="1704977" cy="597138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0A58A96-F023-4906-AA73-68946DC1ABC5}"/>
              </a:ext>
            </a:extLst>
          </p:cNvPr>
          <p:cNvSpPr/>
          <p:nvPr userDrawn="1"/>
        </p:nvSpPr>
        <p:spPr>
          <a:xfrm>
            <a:off x="-1" y="0"/>
            <a:ext cx="1704978" cy="88661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08000" rtlCol="0" anchor="t"/>
          <a:lstStyle/>
          <a:p>
            <a:pPr marL="266700" indent="0" algn="l"/>
            <a:r>
              <a:rPr lang="en-US" sz="1200" b="1" dirty="0"/>
              <a:t>License Server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09BC330B-AE65-4DEB-8207-C99646A713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583" y="107157"/>
            <a:ext cx="230400" cy="2304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61CDC296-2C40-46FB-A142-83451C4ECCDF}"/>
              </a:ext>
            </a:extLst>
          </p:cNvPr>
          <p:cNvSpPr/>
          <p:nvPr userDrawn="1"/>
        </p:nvSpPr>
        <p:spPr>
          <a:xfrm>
            <a:off x="1704976" y="0"/>
            <a:ext cx="10487023" cy="544238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sx="98000" sy="98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8CD98E90-48B1-4631-A24B-BC9AA37A25A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19277" y="125017"/>
            <a:ext cx="230400" cy="230400"/>
          </a:xfrm>
          <a:prstGeom prst="rect">
            <a:avLst/>
          </a:prstGeom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124B4342-4111-43FB-8CB8-894C968A0E1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27886" y="146585"/>
            <a:ext cx="2406969" cy="208832"/>
          </a:xfrm>
        </p:spPr>
        <p:txBody>
          <a:bodyPr wrap="none" lIns="0" tIns="0" rIns="0" bIns="0" anchor="ctr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700"/>
            </a:lvl3pPr>
            <a:lvl4pPr marL="1371600" indent="0">
              <a:buNone/>
              <a:defRPr sz="600"/>
            </a:lvl4pPr>
            <a:lvl5pPr marL="1828800" indent="0">
              <a:buNone/>
              <a:defRPr sz="600"/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3C184D6D-CBC0-4110-9941-7E164335396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4774" y="978058"/>
            <a:ext cx="230400" cy="230400"/>
          </a:xfrm>
        </p:spPr>
        <p:txBody>
          <a:bodyPr>
            <a:noAutofit/>
          </a:bodyPr>
          <a:lstStyle>
            <a:lvl1pPr marL="0" indent="0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20" name="Text Placeholder 16">
            <a:extLst>
              <a:ext uri="{FF2B5EF4-FFF2-40B4-BE49-F238E27FC236}">
                <a16:creationId xmlns:a16="http://schemas.microsoft.com/office/drawing/2014/main" id="{FB65FAAD-6B8B-41C9-AF57-7BCC67CFA06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1374" y="978058"/>
            <a:ext cx="1088234" cy="230400"/>
          </a:xfrm>
        </p:spPr>
        <p:txBody>
          <a:bodyPr wrap="none" lIns="0" tIns="0" rIns="0" bIns="0" anchor="ctr">
            <a:no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700"/>
            </a:lvl3pPr>
            <a:lvl4pPr marL="1371600" indent="0">
              <a:buNone/>
              <a:defRPr sz="600"/>
            </a:lvl4pPr>
            <a:lvl5pPr marL="1828800" indent="0">
              <a:buNone/>
              <a:defRPr sz="600"/>
            </a:lvl5pPr>
          </a:lstStyle>
          <a:p>
            <a:pPr lvl="0"/>
            <a:r>
              <a:rPr lang="en-US" dirty="0"/>
              <a:t>Menu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990FA2B-0179-4723-8A7D-7EAB86DE3887}"/>
              </a:ext>
            </a:extLst>
          </p:cNvPr>
          <p:cNvSpPr/>
          <p:nvPr userDrawn="1"/>
        </p:nvSpPr>
        <p:spPr>
          <a:xfrm>
            <a:off x="1819277" y="697331"/>
            <a:ext cx="10246296" cy="60408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sx="98000" sy="98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Picture Placeholder 18">
            <a:extLst>
              <a:ext uri="{FF2B5EF4-FFF2-40B4-BE49-F238E27FC236}">
                <a16:creationId xmlns:a16="http://schemas.microsoft.com/office/drawing/2014/main" id="{F5CA625D-3A16-4AD4-837B-7C4046DFFB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012686" y="848784"/>
            <a:ext cx="230400" cy="230400"/>
          </a:xfrm>
        </p:spPr>
        <p:txBody>
          <a:bodyPr>
            <a:noAutofit/>
          </a:bodyPr>
          <a:lstStyle>
            <a:lvl1pPr marL="0" indent="0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25" name="Text Placeholder 16">
            <a:extLst>
              <a:ext uri="{FF2B5EF4-FFF2-40B4-BE49-F238E27FC236}">
                <a16:creationId xmlns:a16="http://schemas.microsoft.com/office/drawing/2014/main" id="{440D304E-FF07-4515-ADFE-0F8B22C6DFE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357386" y="848784"/>
            <a:ext cx="1088234" cy="230400"/>
          </a:xfrm>
        </p:spPr>
        <p:txBody>
          <a:bodyPr wrap="none" lIns="0" tIns="0" rIns="0" bIns="0" anchor="ctr">
            <a:noAutofit/>
          </a:bodyPr>
          <a:lstStyle>
            <a:lvl1pPr marL="0" indent="0">
              <a:buNone/>
              <a:defRPr sz="1100" b="1">
                <a:solidFill>
                  <a:schemeClr val="tx1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700"/>
            </a:lvl3pPr>
            <a:lvl4pPr marL="1371600" indent="0">
              <a:buNone/>
              <a:defRPr sz="600"/>
            </a:lvl4pPr>
            <a:lvl5pPr marL="1828800" indent="0">
              <a:buNone/>
              <a:defRPr sz="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7" name="Text Placeholder 16">
            <a:extLst>
              <a:ext uri="{FF2B5EF4-FFF2-40B4-BE49-F238E27FC236}">
                <a16:creationId xmlns:a16="http://schemas.microsoft.com/office/drawing/2014/main" id="{C08FF627-74AA-4D2F-9A50-C65CDB6D4F6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11374" y="1406488"/>
            <a:ext cx="1088234" cy="230400"/>
          </a:xfrm>
        </p:spPr>
        <p:txBody>
          <a:bodyPr wrap="none" lIns="0" tIns="0" rIns="0" bIns="0" anchor="ctr">
            <a:no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700"/>
            </a:lvl3pPr>
            <a:lvl4pPr marL="1371600" indent="0">
              <a:buNone/>
              <a:defRPr sz="600"/>
            </a:lvl4pPr>
            <a:lvl5pPr marL="1828800" indent="0">
              <a:buNone/>
              <a:defRPr sz="600"/>
            </a:lvl5pPr>
          </a:lstStyle>
          <a:p>
            <a:pPr lvl="0"/>
            <a:r>
              <a:rPr lang="en-US" dirty="0"/>
              <a:t>Menu</a:t>
            </a:r>
          </a:p>
        </p:txBody>
      </p:sp>
      <p:sp>
        <p:nvSpPr>
          <p:cNvPr id="28" name="Picture Placeholder 18">
            <a:extLst>
              <a:ext uri="{FF2B5EF4-FFF2-40B4-BE49-F238E27FC236}">
                <a16:creationId xmlns:a16="http://schemas.microsoft.com/office/drawing/2014/main" id="{ED1D94F8-79D1-41DB-96FD-7332F1930F3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4774" y="1406488"/>
            <a:ext cx="230400" cy="230400"/>
          </a:xfrm>
        </p:spPr>
        <p:txBody>
          <a:bodyPr>
            <a:noAutofit/>
          </a:bodyPr>
          <a:lstStyle>
            <a:lvl1pPr marL="0" indent="0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29" name="Text Placeholder 16">
            <a:extLst>
              <a:ext uri="{FF2B5EF4-FFF2-40B4-BE49-F238E27FC236}">
                <a16:creationId xmlns:a16="http://schemas.microsoft.com/office/drawing/2014/main" id="{8B590FD2-8B8E-477B-B8B0-50C3BA0F94C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11374" y="1834918"/>
            <a:ext cx="1088234" cy="230400"/>
          </a:xfrm>
        </p:spPr>
        <p:txBody>
          <a:bodyPr wrap="none" lIns="0" tIns="0" rIns="0" bIns="0" anchor="ctr">
            <a:no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700"/>
            </a:lvl3pPr>
            <a:lvl4pPr marL="1371600" indent="0">
              <a:buNone/>
              <a:defRPr sz="600"/>
            </a:lvl4pPr>
            <a:lvl5pPr marL="1828800" indent="0">
              <a:buNone/>
              <a:defRPr sz="600"/>
            </a:lvl5pPr>
          </a:lstStyle>
          <a:p>
            <a:pPr lvl="0"/>
            <a:r>
              <a:rPr lang="en-US" dirty="0"/>
              <a:t>Menu</a:t>
            </a:r>
          </a:p>
        </p:txBody>
      </p:sp>
      <p:sp>
        <p:nvSpPr>
          <p:cNvPr id="31" name="Text Placeholder 16">
            <a:extLst>
              <a:ext uri="{FF2B5EF4-FFF2-40B4-BE49-F238E27FC236}">
                <a16:creationId xmlns:a16="http://schemas.microsoft.com/office/drawing/2014/main" id="{AAAC6575-F650-4910-A25A-84E995A9F8F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11374" y="2263348"/>
            <a:ext cx="1088234" cy="230400"/>
          </a:xfrm>
        </p:spPr>
        <p:txBody>
          <a:bodyPr wrap="none" lIns="0" tIns="0" rIns="0" bIns="0" anchor="ctr">
            <a:no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700"/>
            </a:lvl3pPr>
            <a:lvl4pPr marL="1371600" indent="0">
              <a:buNone/>
              <a:defRPr sz="600"/>
            </a:lvl4pPr>
            <a:lvl5pPr marL="1828800" indent="0">
              <a:buNone/>
              <a:defRPr sz="600"/>
            </a:lvl5pPr>
          </a:lstStyle>
          <a:p>
            <a:pPr lvl="0"/>
            <a:r>
              <a:rPr lang="en-US" dirty="0"/>
              <a:t>Menu</a:t>
            </a:r>
          </a:p>
        </p:txBody>
      </p:sp>
      <p:sp>
        <p:nvSpPr>
          <p:cNvPr id="33" name="Text Placeholder 16">
            <a:extLst>
              <a:ext uri="{FF2B5EF4-FFF2-40B4-BE49-F238E27FC236}">
                <a16:creationId xmlns:a16="http://schemas.microsoft.com/office/drawing/2014/main" id="{01456754-0324-4CED-9BCF-CFD6B87A0C8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11374" y="2691778"/>
            <a:ext cx="1088234" cy="230400"/>
          </a:xfrm>
        </p:spPr>
        <p:txBody>
          <a:bodyPr wrap="none" lIns="0" tIns="0" rIns="0" bIns="0" anchor="ctr">
            <a:no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700"/>
            </a:lvl3pPr>
            <a:lvl4pPr marL="1371600" indent="0">
              <a:buNone/>
              <a:defRPr sz="600"/>
            </a:lvl4pPr>
            <a:lvl5pPr marL="1828800" indent="0">
              <a:buNone/>
              <a:defRPr sz="600"/>
            </a:lvl5pPr>
          </a:lstStyle>
          <a:p>
            <a:pPr lvl="0"/>
            <a:r>
              <a:rPr lang="en-US" dirty="0"/>
              <a:t>Menu</a:t>
            </a:r>
          </a:p>
        </p:txBody>
      </p:sp>
      <p:sp>
        <p:nvSpPr>
          <p:cNvPr id="35" name="Text Placeholder 16">
            <a:extLst>
              <a:ext uri="{FF2B5EF4-FFF2-40B4-BE49-F238E27FC236}">
                <a16:creationId xmlns:a16="http://schemas.microsoft.com/office/drawing/2014/main" id="{BAABA699-863E-4A5E-BF94-EF9C4034CAE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11374" y="3120208"/>
            <a:ext cx="1088234" cy="230400"/>
          </a:xfrm>
        </p:spPr>
        <p:txBody>
          <a:bodyPr wrap="none" lIns="0" tIns="0" rIns="0" bIns="0" anchor="ctr">
            <a:no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700"/>
            </a:lvl3pPr>
            <a:lvl4pPr marL="1371600" indent="0">
              <a:buNone/>
              <a:defRPr sz="600"/>
            </a:lvl4pPr>
            <a:lvl5pPr marL="1828800" indent="0">
              <a:buNone/>
              <a:defRPr sz="600"/>
            </a:lvl5pPr>
          </a:lstStyle>
          <a:p>
            <a:pPr lvl="0"/>
            <a:r>
              <a:rPr lang="en-US" dirty="0"/>
              <a:t>Menu</a:t>
            </a:r>
          </a:p>
        </p:txBody>
      </p:sp>
      <p:sp>
        <p:nvSpPr>
          <p:cNvPr id="37" name="Text Placeholder 16">
            <a:extLst>
              <a:ext uri="{FF2B5EF4-FFF2-40B4-BE49-F238E27FC236}">
                <a16:creationId xmlns:a16="http://schemas.microsoft.com/office/drawing/2014/main" id="{0F03FA91-AA58-4319-A763-A9687C5D8A5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11374" y="3548638"/>
            <a:ext cx="1088234" cy="230400"/>
          </a:xfrm>
        </p:spPr>
        <p:txBody>
          <a:bodyPr wrap="none" lIns="0" tIns="0" rIns="0" bIns="0" anchor="ctr">
            <a:no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700"/>
            </a:lvl3pPr>
            <a:lvl4pPr marL="1371600" indent="0">
              <a:buNone/>
              <a:defRPr sz="600"/>
            </a:lvl4pPr>
            <a:lvl5pPr marL="1828800" indent="0">
              <a:buNone/>
              <a:defRPr sz="600"/>
            </a:lvl5pPr>
          </a:lstStyle>
          <a:p>
            <a:pPr lvl="0"/>
            <a:r>
              <a:rPr lang="en-US" dirty="0"/>
              <a:t>Menu</a:t>
            </a:r>
          </a:p>
        </p:txBody>
      </p:sp>
      <p:sp>
        <p:nvSpPr>
          <p:cNvPr id="39" name="Text Placeholder 16">
            <a:extLst>
              <a:ext uri="{FF2B5EF4-FFF2-40B4-BE49-F238E27FC236}">
                <a16:creationId xmlns:a16="http://schemas.microsoft.com/office/drawing/2014/main" id="{51835E13-70ED-49E5-A66F-A5CF4DFB192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11374" y="3977068"/>
            <a:ext cx="1088234" cy="230400"/>
          </a:xfrm>
        </p:spPr>
        <p:txBody>
          <a:bodyPr wrap="none" lIns="0" tIns="0" rIns="0" bIns="0" anchor="ctr">
            <a:no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700"/>
            </a:lvl3pPr>
            <a:lvl4pPr marL="1371600" indent="0">
              <a:buNone/>
              <a:defRPr sz="600"/>
            </a:lvl4pPr>
            <a:lvl5pPr marL="1828800" indent="0">
              <a:buNone/>
              <a:defRPr sz="600"/>
            </a:lvl5pPr>
          </a:lstStyle>
          <a:p>
            <a:pPr lvl="0"/>
            <a:r>
              <a:rPr lang="en-US" dirty="0"/>
              <a:t>Menu</a:t>
            </a:r>
          </a:p>
        </p:txBody>
      </p:sp>
      <p:sp>
        <p:nvSpPr>
          <p:cNvPr id="40" name="Picture Placeholder 18">
            <a:extLst>
              <a:ext uri="{FF2B5EF4-FFF2-40B4-BE49-F238E27FC236}">
                <a16:creationId xmlns:a16="http://schemas.microsoft.com/office/drawing/2014/main" id="{71708104-3E3F-40B1-880F-F04D51B90C0B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104774" y="4405495"/>
            <a:ext cx="230400" cy="230400"/>
          </a:xfrm>
        </p:spPr>
        <p:txBody>
          <a:bodyPr>
            <a:noAutofit/>
          </a:bodyPr>
          <a:lstStyle>
            <a:lvl1pPr marL="0" indent="0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41" name="Text Placeholder 16">
            <a:extLst>
              <a:ext uri="{FF2B5EF4-FFF2-40B4-BE49-F238E27FC236}">
                <a16:creationId xmlns:a16="http://schemas.microsoft.com/office/drawing/2014/main" id="{A66487FE-8923-42D1-9632-7D9BBF94735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11374" y="4405495"/>
            <a:ext cx="1088234" cy="230400"/>
          </a:xfrm>
        </p:spPr>
        <p:txBody>
          <a:bodyPr wrap="none" lIns="0" tIns="0" rIns="0" bIns="0" anchor="ctr">
            <a:no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700"/>
            </a:lvl3pPr>
            <a:lvl4pPr marL="1371600" indent="0">
              <a:buNone/>
              <a:defRPr sz="600"/>
            </a:lvl4pPr>
            <a:lvl5pPr marL="1828800" indent="0">
              <a:buNone/>
              <a:defRPr sz="600"/>
            </a:lvl5pPr>
          </a:lstStyle>
          <a:p>
            <a:pPr lvl="0"/>
            <a:r>
              <a:rPr lang="en-US" dirty="0"/>
              <a:t>Menu</a:t>
            </a:r>
          </a:p>
        </p:txBody>
      </p:sp>
      <p:sp>
        <p:nvSpPr>
          <p:cNvPr id="42" name="Picture Placeholder 18">
            <a:extLst>
              <a:ext uri="{FF2B5EF4-FFF2-40B4-BE49-F238E27FC236}">
                <a16:creationId xmlns:a16="http://schemas.microsoft.com/office/drawing/2014/main" id="{5E33A809-60A8-4CC4-907E-203C85773E18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104774" y="1834918"/>
            <a:ext cx="230400" cy="230400"/>
          </a:xfrm>
        </p:spPr>
        <p:txBody>
          <a:bodyPr>
            <a:noAutofit/>
          </a:bodyPr>
          <a:lstStyle>
            <a:lvl1pPr marL="0" indent="0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43" name="Picture Placeholder 18">
            <a:extLst>
              <a:ext uri="{FF2B5EF4-FFF2-40B4-BE49-F238E27FC236}">
                <a16:creationId xmlns:a16="http://schemas.microsoft.com/office/drawing/2014/main" id="{68531B36-19A6-4A4C-B101-CE4AF127BC2D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104774" y="2263348"/>
            <a:ext cx="230400" cy="230400"/>
          </a:xfrm>
        </p:spPr>
        <p:txBody>
          <a:bodyPr>
            <a:noAutofit/>
          </a:bodyPr>
          <a:lstStyle>
            <a:lvl1pPr marL="0" indent="0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44" name="Picture Placeholder 18">
            <a:extLst>
              <a:ext uri="{FF2B5EF4-FFF2-40B4-BE49-F238E27FC236}">
                <a16:creationId xmlns:a16="http://schemas.microsoft.com/office/drawing/2014/main" id="{1DC17DD4-931E-4CBB-9064-80A9BD28CE43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104774" y="2691778"/>
            <a:ext cx="230400" cy="230400"/>
          </a:xfrm>
        </p:spPr>
        <p:txBody>
          <a:bodyPr>
            <a:noAutofit/>
          </a:bodyPr>
          <a:lstStyle>
            <a:lvl1pPr marL="0" indent="0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45" name="Picture Placeholder 18">
            <a:extLst>
              <a:ext uri="{FF2B5EF4-FFF2-40B4-BE49-F238E27FC236}">
                <a16:creationId xmlns:a16="http://schemas.microsoft.com/office/drawing/2014/main" id="{6A9A4D54-06E4-49FB-B99E-EDF2B641F396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104774" y="3120208"/>
            <a:ext cx="230400" cy="230400"/>
          </a:xfrm>
        </p:spPr>
        <p:txBody>
          <a:bodyPr>
            <a:noAutofit/>
          </a:bodyPr>
          <a:lstStyle>
            <a:lvl1pPr marL="0" indent="0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46" name="Picture Placeholder 18">
            <a:extLst>
              <a:ext uri="{FF2B5EF4-FFF2-40B4-BE49-F238E27FC236}">
                <a16:creationId xmlns:a16="http://schemas.microsoft.com/office/drawing/2014/main" id="{AF786AD4-B86B-44A0-BAB7-3C0FCF089F8C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104774" y="3548638"/>
            <a:ext cx="230400" cy="230400"/>
          </a:xfrm>
        </p:spPr>
        <p:txBody>
          <a:bodyPr>
            <a:noAutofit/>
          </a:bodyPr>
          <a:lstStyle>
            <a:lvl1pPr marL="0" indent="0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47" name="Picture Placeholder 18">
            <a:extLst>
              <a:ext uri="{FF2B5EF4-FFF2-40B4-BE49-F238E27FC236}">
                <a16:creationId xmlns:a16="http://schemas.microsoft.com/office/drawing/2014/main" id="{4F54D7A6-F970-4D9A-BEF6-48B3B4B3163A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104774" y="3977068"/>
            <a:ext cx="230400" cy="230400"/>
          </a:xfrm>
        </p:spPr>
        <p:txBody>
          <a:bodyPr>
            <a:noAutofit/>
          </a:bodyPr>
          <a:lstStyle>
            <a:lvl1pPr marL="0" indent="0">
              <a:buNone/>
              <a:defRPr sz="600"/>
            </a:lvl1pPr>
          </a:lstStyle>
          <a:p>
            <a:endParaRPr lang="en-US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2A693B1-B3AF-4D10-B902-CBF5394139DC}"/>
              </a:ext>
            </a:extLst>
          </p:cNvPr>
          <p:cNvCxnSpPr>
            <a:cxnSpLocks/>
          </p:cNvCxnSpPr>
          <p:nvPr userDrawn="1"/>
        </p:nvCxnSpPr>
        <p:spPr>
          <a:xfrm>
            <a:off x="1819277" y="6079146"/>
            <a:ext cx="10260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5867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849919-B8CE-4586-835E-51C6235B2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B0C8-2FB2-47B6-9A65-E19F475AEFD8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D7DE72-75E3-4C2D-9270-BB1E6618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BCD839-0200-42E9-AFF2-200E63A98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6EEA-526D-437B-9B65-1B5D944A07E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07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ADCEE-7F5B-46D9-A531-A06F0697D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E9683-4FD4-440B-B344-AD41A1B81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BB95C0-83A6-46EA-9531-112D00DAA7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D38F0B-A59E-4BC4-BDD5-E6ADAE05C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B0C8-2FB2-47B6-9A65-E19F475AEFD8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5EE8B7-7A0C-4058-BB7F-92425D577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71D17F-D90A-400C-B6E4-B327833C9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6EEA-526D-437B-9B65-1B5D944A07E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453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38455-FC88-4EF7-B010-71777CCDA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148414-EA3A-404D-9481-80BABB443F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440F30-9E3A-491E-8596-629BE706D7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388D6E-6F58-4099-9222-47C0C6ACC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B0C8-2FB2-47B6-9A65-E19F475AEFD8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E473E4-6517-4C64-BAA4-B57B7573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5B78E5-26BB-4908-826C-AFD5D5FB7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6EEA-526D-437B-9B65-1B5D944A07E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137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58F49-6FDA-4D19-8683-79D0BDE52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A2271D-8798-420C-B2F3-0D15ABF4EE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5D302-D1FB-4A27-8BC7-93E297FD8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B0C8-2FB2-47B6-9A65-E19F475AEFD8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00FE8-9624-4A91-AD22-79CE08056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91543-3E80-48A1-9BC8-DC6952FB9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6EEA-526D-437B-9B65-1B5D944A07E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4611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82700D-DC31-43BE-A315-076C997288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BFC7B0-5A98-4FAB-BF5B-8AECBE4AA7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F7FA16-8484-47BF-9599-90C185732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B0C8-2FB2-47B6-9A65-E19F475AEFD8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88FA8C-1A11-437B-8B90-F4654D99B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070C4F-573B-4623-BED9-90ECA9CBD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6EEA-526D-437B-9B65-1B5D944A07E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06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25F5C-70B6-418A-BEE8-271553120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E4A8D-6032-4FA6-9673-975F25C44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E2205A-CFB2-446E-9D5D-7C1AD45E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B0C8-2FB2-47B6-9A65-E19F475AEFD8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C438B0-E46D-42B4-A081-CF00922CD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FDC35-CE79-4B4D-895A-DE2C33617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6EEA-526D-437B-9B65-1B5D944A07E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79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80BC2-007B-4D8B-B5D3-A737F8563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2EA8CC-415E-4F9F-A1E8-B06FCF3E1E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B09D0E-6CDE-4E5D-A899-03EF35D2E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B0C8-2FB2-47B6-9A65-E19F475AEFD8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D6BA2-696F-40FA-A41D-24630BAEA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EEF6A-C19B-4674-82C3-3924F1FF6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6EEA-526D-437B-9B65-1B5D944A07E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14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2D2DF-F737-4160-8E6D-C02B4CDD3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83747-0869-43CB-8972-4612000B58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A30C1D-78BA-4903-B88C-B700BFD010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875524-87EA-4FD2-B55D-A818DA6C5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B0C8-2FB2-47B6-9A65-E19F475AEFD8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4ABEEA-3E50-4201-8ED8-86830AB63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7C6596-72C9-4FD2-A3EC-D3AE26B97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6EEA-526D-437B-9B65-1B5D944A07E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14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CF574-6EBA-4D3B-81B7-E74998584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76BA70-C3D2-4877-81BE-DE3BF2466D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CA6DB3-6A51-41D3-895C-FC1C317A2A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8F7462-17EF-4821-A505-3A60BEEBFC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B806DA-6A0E-4EBF-9D4D-15256B93F3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601E54-AD39-4DBE-B0F0-011E38AEA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B0C8-2FB2-47B6-9A65-E19F475AEFD8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102F7D-6FEC-4FDB-A1A9-A0CFA1E25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DBCEB2-FD6D-4CBC-B945-6CAC8263F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6EEA-526D-437B-9B65-1B5D944A07E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24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70EFE-C263-4B85-9AFD-891A40EE7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AF1B9B-D8A2-46B5-9B57-23B0874A4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B0C8-2FB2-47B6-9A65-E19F475AEFD8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ACC4C0-C4F7-44C8-ADF2-1ED332856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EED18B-BAC9-4363-8212-F2B664C69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6EEA-526D-437B-9B65-1B5D944A07E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14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mall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70EFE-C263-4B85-9AFD-891A40EE7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075" y="136525"/>
            <a:ext cx="11753850" cy="492125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23219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70EFE-C263-4B85-9AFD-891A40EE7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72843"/>
          </a:xfrm>
          <a:solidFill>
            <a:schemeClr val="accent2"/>
          </a:solidFill>
          <a:effectLst>
            <a:outerShdw blurRad="38100" dist="38100" dir="5400000" algn="t" rotWithShape="0">
              <a:prstClr val="black">
                <a:alpha val="27000"/>
              </a:prstClr>
            </a:outerShdw>
          </a:effectLst>
        </p:spPr>
        <p:txBody>
          <a:bodyPr>
            <a:normAutofit/>
          </a:bodyPr>
          <a:lstStyle>
            <a:lvl1pPr marL="180975" indent="0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AF1B9B-D8A2-46B5-9B57-23B0874A4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B0C8-2FB2-47B6-9A65-E19F475AEFD8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ACC4C0-C4F7-44C8-ADF2-1ED332856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EED18B-BAC9-4363-8212-F2B664C69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6EEA-526D-437B-9B65-1B5D944A07E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85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ell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618CEBB-CEE2-4E37-9F61-FB82FFC54616}"/>
              </a:ext>
            </a:extLst>
          </p:cNvPr>
          <p:cNvSpPr/>
          <p:nvPr userDrawn="1"/>
        </p:nvSpPr>
        <p:spPr>
          <a:xfrm>
            <a:off x="0" y="886619"/>
            <a:ext cx="1704977" cy="597138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0A58A96-F023-4906-AA73-68946DC1ABC5}"/>
              </a:ext>
            </a:extLst>
          </p:cNvPr>
          <p:cNvSpPr/>
          <p:nvPr userDrawn="1"/>
        </p:nvSpPr>
        <p:spPr>
          <a:xfrm>
            <a:off x="-1" y="0"/>
            <a:ext cx="1704978" cy="886619"/>
          </a:xfrm>
          <a:prstGeom prst="rect">
            <a:avLst/>
          </a:prstGeom>
          <a:solidFill>
            <a:srgbClr val="1976D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08000" rtlCol="0" anchor="t"/>
          <a:lstStyle/>
          <a:p>
            <a:pPr marL="266700" indent="0" algn="l"/>
            <a:endParaRPr lang="en-US" sz="1200" b="1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1CDC296-2C40-46FB-A142-83451C4ECCDF}"/>
              </a:ext>
            </a:extLst>
          </p:cNvPr>
          <p:cNvSpPr/>
          <p:nvPr userDrawn="1"/>
        </p:nvSpPr>
        <p:spPr>
          <a:xfrm>
            <a:off x="1704976" y="0"/>
            <a:ext cx="10487023" cy="544238"/>
          </a:xfrm>
          <a:prstGeom prst="rect">
            <a:avLst/>
          </a:prstGeom>
          <a:solidFill>
            <a:srgbClr val="1976D2"/>
          </a:solidFill>
          <a:ln>
            <a:noFill/>
          </a:ln>
          <a:effectLst>
            <a:outerShdw blurRad="50800" dist="38100" dir="5400000" sx="98000" sy="98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8CD98E90-48B1-4631-A24B-BC9AA37A25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19277" y="125017"/>
            <a:ext cx="230400" cy="230400"/>
          </a:xfrm>
          <a:prstGeom prst="rect">
            <a:avLst/>
          </a:prstGeom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124B4342-4111-43FB-8CB8-894C968A0E1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27886" y="146585"/>
            <a:ext cx="2406969" cy="208832"/>
          </a:xfrm>
        </p:spPr>
        <p:txBody>
          <a:bodyPr wrap="none" lIns="0" tIns="0" rIns="0" bIns="0" anchor="ctr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700"/>
            </a:lvl3pPr>
            <a:lvl4pPr marL="1371600" indent="0">
              <a:buNone/>
              <a:defRPr sz="600"/>
            </a:lvl4pPr>
            <a:lvl5pPr marL="1828800" indent="0">
              <a:buNone/>
              <a:defRPr sz="600"/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3C184D6D-CBC0-4110-9941-7E164335396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4774" y="978058"/>
            <a:ext cx="230400" cy="230400"/>
          </a:xfrm>
        </p:spPr>
        <p:txBody>
          <a:bodyPr>
            <a:noAutofit/>
          </a:bodyPr>
          <a:lstStyle>
            <a:lvl1pPr marL="0" indent="0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20" name="Text Placeholder 16">
            <a:extLst>
              <a:ext uri="{FF2B5EF4-FFF2-40B4-BE49-F238E27FC236}">
                <a16:creationId xmlns:a16="http://schemas.microsoft.com/office/drawing/2014/main" id="{FB65FAAD-6B8B-41C9-AF57-7BCC67CFA06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1374" y="978058"/>
            <a:ext cx="1088234" cy="230400"/>
          </a:xfrm>
        </p:spPr>
        <p:txBody>
          <a:bodyPr wrap="none" lIns="0" tIns="0" rIns="0" bIns="0" anchor="ctr">
            <a:no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700"/>
            </a:lvl3pPr>
            <a:lvl4pPr marL="1371600" indent="0">
              <a:buNone/>
              <a:defRPr sz="600"/>
            </a:lvl4pPr>
            <a:lvl5pPr marL="1828800" indent="0">
              <a:buNone/>
              <a:defRPr sz="600"/>
            </a:lvl5pPr>
          </a:lstStyle>
          <a:p>
            <a:pPr lvl="0"/>
            <a:r>
              <a:rPr lang="en-US" dirty="0"/>
              <a:t>Menu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990FA2B-0179-4723-8A7D-7EAB86DE3887}"/>
              </a:ext>
            </a:extLst>
          </p:cNvPr>
          <p:cNvSpPr/>
          <p:nvPr userDrawn="1"/>
        </p:nvSpPr>
        <p:spPr>
          <a:xfrm>
            <a:off x="1819277" y="697331"/>
            <a:ext cx="10246296" cy="60408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sx="98000" sy="98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Picture Placeholder 18">
            <a:extLst>
              <a:ext uri="{FF2B5EF4-FFF2-40B4-BE49-F238E27FC236}">
                <a16:creationId xmlns:a16="http://schemas.microsoft.com/office/drawing/2014/main" id="{F5CA625D-3A16-4AD4-837B-7C4046DFFB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012686" y="848784"/>
            <a:ext cx="230400" cy="230400"/>
          </a:xfrm>
        </p:spPr>
        <p:txBody>
          <a:bodyPr>
            <a:noAutofit/>
          </a:bodyPr>
          <a:lstStyle>
            <a:lvl1pPr marL="0" indent="0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25" name="Text Placeholder 16">
            <a:extLst>
              <a:ext uri="{FF2B5EF4-FFF2-40B4-BE49-F238E27FC236}">
                <a16:creationId xmlns:a16="http://schemas.microsoft.com/office/drawing/2014/main" id="{440D304E-FF07-4515-ADFE-0F8B22C6DFE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357386" y="848784"/>
            <a:ext cx="1088234" cy="230400"/>
          </a:xfrm>
        </p:spPr>
        <p:txBody>
          <a:bodyPr wrap="none" lIns="0" tIns="0" rIns="0" bIns="0" anchor="ctr">
            <a:noAutofit/>
          </a:bodyPr>
          <a:lstStyle>
            <a:lvl1pPr marL="0" indent="0">
              <a:buNone/>
              <a:defRPr sz="1100" b="1">
                <a:solidFill>
                  <a:schemeClr val="tx1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700"/>
            </a:lvl3pPr>
            <a:lvl4pPr marL="1371600" indent="0">
              <a:buNone/>
              <a:defRPr sz="600"/>
            </a:lvl4pPr>
            <a:lvl5pPr marL="1828800" indent="0">
              <a:buNone/>
              <a:defRPr sz="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7" name="Text Placeholder 16">
            <a:extLst>
              <a:ext uri="{FF2B5EF4-FFF2-40B4-BE49-F238E27FC236}">
                <a16:creationId xmlns:a16="http://schemas.microsoft.com/office/drawing/2014/main" id="{C08FF627-74AA-4D2F-9A50-C65CDB6D4F6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11374" y="1406488"/>
            <a:ext cx="1088234" cy="230400"/>
          </a:xfrm>
        </p:spPr>
        <p:txBody>
          <a:bodyPr wrap="none" lIns="0" tIns="0" rIns="0" bIns="0" anchor="ctr">
            <a:no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700"/>
            </a:lvl3pPr>
            <a:lvl4pPr marL="1371600" indent="0">
              <a:buNone/>
              <a:defRPr sz="600"/>
            </a:lvl4pPr>
            <a:lvl5pPr marL="1828800" indent="0">
              <a:buNone/>
              <a:defRPr sz="600"/>
            </a:lvl5pPr>
          </a:lstStyle>
          <a:p>
            <a:pPr lvl="0"/>
            <a:r>
              <a:rPr lang="en-US" dirty="0"/>
              <a:t>Menu</a:t>
            </a:r>
          </a:p>
        </p:txBody>
      </p:sp>
      <p:sp>
        <p:nvSpPr>
          <p:cNvPr id="28" name="Picture Placeholder 18">
            <a:extLst>
              <a:ext uri="{FF2B5EF4-FFF2-40B4-BE49-F238E27FC236}">
                <a16:creationId xmlns:a16="http://schemas.microsoft.com/office/drawing/2014/main" id="{ED1D94F8-79D1-41DB-96FD-7332F1930F3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4774" y="1406488"/>
            <a:ext cx="230400" cy="230400"/>
          </a:xfrm>
        </p:spPr>
        <p:txBody>
          <a:bodyPr>
            <a:noAutofit/>
          </a:bodyPr>
          <a:lstStyle>
            <a:lvl1pPr marL="0" indent="0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29" name="Text Placeholder 16">
            <a:extLst>
              <a:ext uri="{FF2B5EF4-FFF2-40B4-BE49-F238E27FC236}">
                <a16:creationId xmlns:a16="http://schemas.microsoft.com/office/drawing/2014/main" id="{8B590FD2-8B8E-477B-B8B0-50C3BA0F94C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11374" y="1834918"/>
            <a:ext cx="1088234" cy="230400"/>
          </a:xfrm>
        </p:spPr>
        <p:txBody>
          <a:bodyPr wrap="none" lIns="0" tIns="0" rIns="0" bIns="0" anchor="ctr">
            <a:no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700"/>
            </a:lvl3pPr>
            <a:lvl4pPr marL="1371600" indent="0">
              <a:buNone/>
              <a:defRPr sz="600"/>
            </a:lvl4pPr>
            <a:lvl5pPr marL="1828800" indent="0">
              <a:buNone/>
              <a:defRPr sz="600"/>
            </a:lvl5pPr>
          </a:lstStyle>
          <a:p>
            <a:pPr lvl="0"/>
            <a:r>
              <a:rPr lang="en-US" dirty="0"/>
              <a:t>Menu</a:t>
            </a:r>
          </a:p>
        </p:txBody>
      </p:sp>
      <p:sp>
        <p:nvSpPr>
          <p:cNvPr id="31" name="Text Placeholder 16">
            <a:extLst>
              <a:ext uri="{FF2B5EF4-FFF2-40B4-BE49-F238E27FC236}">
                <a16:creationId xmlns:a16="http://schemas.microsoft.com/office/drawing/2014/main" id="{AAAC6575-F650-4910-A25A-84E995A9F8F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11374" y="2263348"/>
            <a:ext cx="1088234" cy="230400"/>
          </a:xfrm>
        </p:spPr>
        <p:txBody>
          <a:bodyPr wrap="none" lIns="0" tIns="0" rIns="0" bIns="0" anchor="ctr">
            <a:no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700"/>
            </a:lvl3pPr>
            <a:lvl4pPr marL="1371600" indent="0">
              <a:buNone/>
              <a:defRPr sz="600"/>
            </a:lvl4pPr>
            <a:lvl5pPr marL="1828800" indent="0">
              <a:buNone/>
              <a:defRPr sz="600"/>
            </a:lvl5pPr>
          </a:lstStyle>
          <a:p>
            <a:pPr lvl="0"/>
            <a:r>
              <a:rPr lang="en-US" dirty="0"/>
              <a:t>Menu</a:t>
            </a:r>
          </a:p>
        </p:txBody>
      </p:sp>
      <p:sp>
        <p:nvSpPr>
          <p:cNvPr id="33" name="Text Placeholder 16">
            <a:extLst>
              <a:ext uri="{FF2B5EF4-FFF2-40B4-BE49-F238E27FC236}">
                <a16:creationId xmlns:a16="http://schemas.microsoft.com/office/drawing/2014/main" id="{01456754-0324-4CED-9BCF-CFD6B87A0C8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11374" y="2691778"/>
            <a:ext cx="1088234" cy="230400"/>
          </a:xfrm>
        </p:spPr>
        <p:txBody>
          <a:bodyPr wrap="none" lIns="0" tIns="0" rIns="0" bIns="0" anchor="ctr">
            <a:no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700"/>
            </a:lvl3pPr>
            <a:lvl4pPr marL="1371600" indent="0">
              <a:buNone/>
              <a:defRPr sz="600"/>
            </a:lvl4pPr>
            <a:lvl5pPr marL="1828800" indent="0">
              <a:buNone/>
              <a:defRPr sz="600"/>
            </a:lvl5pPr>
          </a:lstStyle>
          <a:p>
            <a:pPr lvl="0"/>
            <a:r>
              <a:rPr lang="en-US" dirty="0"/>
              <a:t>Menu</a:t>
            </a:r>
          </a:p>
        </p:txBody>
      </p:sp>
      <p:sp>
        <p:nvSpPr>
          <p:cNvPr id="35" name="Text Placeholder 16">
            <a:extLst>
              <a:ext uri="{FF2B5EF4-FFF2-40B4-BE49-F238E27FC236}">
                <a16:creationId xmlns:a16="http://schemas.microsoft.com/office/drawing/2014/main" id="{BAABA699-863E-4A5E-BF94-EF9C4034CAE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11374" y="3120208"/>
            <a:ext cx="1088234" cy="230400"/>
          </a:xfrm>
        </p:spPr>
        <p:txBody>
          <a:bodyPr wrap="none" lIns="0" tIns="0" rIns="0" bIns="0" anchor="ctr">
            <a:no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700"/>
            </a:lvl3pPr>
            <a:lvl4pPr marL="1371600" indent="0">
              <a:buNone/>
              <a:defRPr sz="600"/>
            </a:lvl4pPr>
            <a:lvl5pPr marL="1828800" indent="0">
              <a:buNone/>
              <a:defRPr sz="600"/>
            </a:lvl5pPr>
          </a:lstStyle>
          <a:p>
            <a:pPr lvl="0"/>
            <a:r>
              <a:rPr lang="en-US" dirty="0"/>
              <a:t>Menu</a:t>
            </a:r>
          </a:p>
        </p:txBody>
      </p:sp>
      <p:sp>
        <p:nvSpPr>
          <p:cNvPr id="37" name="Text Placeholder 16">
            <a:extLst>
              <a:ext uri="{FF2B5EF4-FFF2-40B4-BE49-F238E27FC236}">
                <a16:creationId xmlns:a16="http://schemas.microsoft.com/office/drawing/2014/main" id="{0F03FA91-AA58-4319-A763-A9687C5D8A5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11374" y="3548638"/>
            <a:ext cx="1088234" cy="230400"/>
          </a:xfrm>
        </p:spPr>
        <p:txBody>
          <a:bodyPr wrap="none" lIns="0" tIns="0" rIns="0" bIns="0" anchor="ctr">
            <a:no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700"/>
            </a:lvl3pPr>
            <a:lvl4pPr marL="1371600" indent="0">
              <a:buNone/>
              <a:defRPr sz="600"/>
            </a:lvl4pPr>
            <a:lvl5pPr marL="1828800" indent="0">
              <a:buNone/>
              <a:defRPr sz="600"/>
            </a:lvl5pPr>
          </a:lstStyle>
          <a:p>
            <a:pPr lvl="0"/>
            <a:r>
              <a:rPr lang="en-US" dirty="0"/>
              <a:t>Menu</a:t>
            </a:r>
          </a:p>
        </p:txBody>
      </p:sp>
      <p:sp>
        <p:nvSpPr>
          <p:cNvPr id="39" name="Text Placeholder 16">
            <a:extLst>
              <a:ext uri="{FF2B5EF4-FFF2-40B4-BE49-F238E27FC236}">
                <a16:creationId xmlns:a16="http://schemas.microsoft.com/office/drawing/2014/main" id="{51835E13-70ED-49E5-A66F-A5CF4DFB192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11374" y="3977068"/>
            <a:ext cx="1088234" cy="230400"/>
          </a:xfrm>
        </p:spPr>
        <p:txBody>
          <a:bodyPr wrap="none" lIns="0" tIns="0" rIns="0" bIns="0" anchor="ctr">
            <a:no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700"/>
            </a:lvl3pPr>
            <a:lvl4pPr marL="1371600" indent="0">
              <a:buNone/>
              <a:defRPr sz="600"/>
            </a:lvl4pPr>
            <a:lvl5pPr marL="1828800" indent="0">
              <a:buNone/>
              <a:defRPr sz="600"/>
            </a:lvl5pPr>
          </a:lstStyle>
          <a:p>
            <a:pPr lvl="0"/>
            <a:r>
              <a:rPr lang="en-US" dirty="0"/>
              <a:t>Menu</a:t>
            </a:r>
          </a:p>
        </p:txBody>
      </p:sp>
      <p:sp>
        <p:nvSpPr>
          <p:cNvPr id="40" name="Picture Placeholder 18">
            <a:extLst>
              <a:ext uri="{FF2B5EF4-FFF2-40B4-BE49-F238E27FC236}">
                <a16:creationId xmlns:a16="http://schemas.microsoft.com/office/drawing/2014/main" id="{71708104-3E3F-40B1-880F-F04D51B90C0B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104774" y="4405495"/>
            <a:ext cx="230400" cy="230400"/>
          </a:xfrm>
        </p:spPr>
        <p:txBody>
          <a:bodyPr>
            <a:noAutofit/>
          </a:bodyPr>
          <a:lstStyle>
            <a:lvl1pPr marL="0" indent="0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41" name="Text Placeholder 16">
            <a:extLst>
              <a:ext uri="{FF2B5EF4-FFF2-40B4-BE49-F238E27FC236}">
                <a16:creationId xmlns:a16="http://schemas.microsoft.com/office/drawing/2014/main" id="{A66487FE-8923-42D1-9632-7D9BBF94735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11374" y="4405495"/>
            <a:ext cx="1088234" cy="230400"/>
          </a:xfrm>
        </p:spPr>
        <p:txBody>
          <a:bodyPr wrap="none" lIns="0" tIns="0" rIns="0" bIns="0" anchor="ctr">
            <a:no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700"/>
            </a:lvl3pPr>
            <a:lvl4pPr marL="1371600" indent="0">
              <a:buNone/>
              <a:defRPr sz="600"/>
            </a:lvl4pPr>
            <a:lvl5pPr marL="1828800" indent="0">
              <a:buNone/>
              <a:defRPr sz="600"/>
            </a:lvl5pPr>
          </a:lstStyle>
          <a:p>
            <a:pPr lvl="0"/>
            <a:r>
              <a:rPr lang="en-US" dirty="0"/>
              <a:t>Menu</a:t>
            </a:r>
          </a:p>
        </p:txBody>
      </p:sp>
      <p:sp>
        <p:nvSpPr>
          <p:cNvPr id="42" name="Picture Placeholder 18">
            <a:extLst>
              <a:ext uri="{FF2B5EF4-FFF2-40B4-BE49-F238E27FC236}">
                <a16:creationId xmlns:a16="http://schemas.microsoft.com/office/drawing/2014/main" id="{5E33A809-60A8-4CC4-907E-203C85773E18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104774" y="1834918"/>
            <a:ext cx="230400" cy="230400"/>
          </a:xfrm>
        </p:spPr>
        <p:txBody>
          <a:bodyPr>
            <a:noAutofit/>
          </a:bodyPr>
          <a:lstStyle>
            <a:lvl1pPr marL="0" indent="0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43" name="Picture Placeholder 18">
            <a:extLst>
              <a:ext uri="{FF2B5EF4-FFF2-40B4-BE49-F238E27FC236}">
                <a16:creationId xmlns:a16="http://schemas.microsoft.com/office/drawing/2014/main" id="{68531B36-19A6-4A4C-B101-CE4AF127BC2D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104774" y="2263348"/>
            <a:ext cx="230400" cy="230400"/>
          </a:xfrm>
        </p:spPr>
        <p:txBody>
          <a:bodyPr>
            <a:noAutofit/>
          </a:bodyPr>
          <a:lstStyle>
            <a:lvl1pPr marL="0" indent="0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44" name="Picture Placeholder 18">
            <a:extLst>
              <a:ext uri="{FF2B5EF4-FFF2-40B4-BE49-F238E27FC236}">
                <a16:creationId xmlns:a16="http://schemas.microsoft.com/office/drawing/2014/main" id="{1DC17DD4-931E-4CBB-9064-80A9BD28CE43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104774" y="2691778"/>
            <a:ext cx="230400" cy="230400"/>
          </a:xfrm>
        </p:spPr>
        <p:txBody>
          <a:bodyPr>
            <a:noAutofit/>
          </a:bodyPr>
          <a:lstStyle>
            <a:lvl1pPr marL="0" indent="0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45" name="Picture Placeholder 18">
            <a:extLst>
              <a:ext uri="{FF2B5EF4-FFF2-40B4-BE49-F238E27FC236}">
                <a16:creationId xmlns:a16="http://schemas.microsoft.com/office/drawing/2014/main" id="{6A9A4D54-06E4-49FB-B99E-EDF2B641F396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104774" y="3120208"/>
            <a:ext cx="230400" cy="230400"/>
          </a:xfrm>
        </p:spPr>
        <p:txBody>
          <a:bodyPr>
            <a:noAutofit/>
          </a:bodyPr>
          <a:lstStyle>
            <a:lvl1pPr marL="0" indent="0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46" name="Picture Placeholder 18">
            <a:extLst>
              <a:ext uri="{FF2B5EF4-FFF2-40B4-BE49-F238E27FC236}">
                <a16:creationId xmlns:a16="http://schemas.microsoft.com/office/drawing/2014/main" id="{AF786AD4-B86B-44A0-BAB7-3C0FCF089F8C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104774" y="3548638"/>
            <a:ext cx="230400" cy="230400"/>
          </a:xfrm>
        </p:spPr>
        <p:txBody>
          <a:bodyPr>
            <a:noAutofit/>
          </a:bodyPr>
          <a:lstStyle>
            <a:lvl1pPr marL="0" indent="0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47" name="Picture Placeholder 18">
            <a:extLst>
              <a:ext uri="{FF2B5EF4-FFF2-40B4-BE49-F238E27FC236}">
                <a16:creationId xmlns:a16="http://schemas.microsoft.com/office/drawing/2014/main" id="{4F54D7A6-F970-4D9A-BEF6-48B3B4B3163A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104774" y="3977068"/>
            <a:ext cx="230400" cy="230400"/>
          </a:xfrm>
        </p:spPr>
        <p:txBody>
          <a:bodyPr>
            <a:noAutofit/>
          </a:bodyPr>
          <a:lstStyle>
            <a:lvl1pPr marL="0" indent="0">
              <a:buNone/>
              <a:defRPr sz="6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04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43813E-2A24-4D98-A8BF-12B83402F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A3F9CF-6D38-4ACF-BEF0-6DCD610E62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822636-AFF0-4907-B2AE-2AE92EE7C9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9B0C8-2FB2-47B6-9A65-E19F475AEFD8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A648D-6851-4A75-B7C0-6362B1340F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285E7-29C7-48A6-9890-4403472DF6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E6EEA-526D-437B-9B65-1B5D944A07E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7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3" r:id="rId7"/>
    <p:sldLayoutId id="2147483660" r:id="rId8"/>
    <p:sldLayoutId id="2147483661" r:id="rId9"/>
    <p:sldLayoutId id="2147483662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sv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sv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sv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sv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sv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sv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sv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sv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sv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sv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sv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sv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sv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sv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sv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sv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sv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sv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sv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sv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sv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sv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sv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sv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sv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sv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sv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2.svg"/><Relationship Id="rId4" Type="http://schemas.openxmlformats.org/officeDocument/2006/relationships/image" Target="../media/image81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svg"/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2.svg"/><Relationship Id="rId4" Type="http://schemas.openxmlformats.org/officeDocument/2006/relationships/image" Target="../media/image81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svg"/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2.svg"/><Relationship Id="rId4" Type="http://schemas.openxmlformats.org/officeDocument/2006/relationships/image" Target="../media/image81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.svg"/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2.svg"/><Relationship Id="rId4" Type="http://schemas.openxmlformats.org/officeDocument/2006/relationships/image" Target="../media/image81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svg"/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2.svg"/><Relationship Id="rId4" Type="http://schemas.openxmlformats.org/officeDocument/2006/relationships/image" Target="../media/image81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.svg"/><Relationship Id="rId2" Type="http://schemas.openxmlformats.org/officeDocument/2006/relationships/image" Target="../media/image9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2.svg"/><Relationship Id="rId4" Type="http://schemas.openxmlformats.org/officeDocument/2006/relationships/image" Target="../media/image8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sv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4.svg"/><Relationship Id="rId4" Type="http://schemas.openxmlformats.org/officeDocument/2006/relationships/image" Target="../media/image93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svg"/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4.svg"/><Relationship Id="rId4" Type="http://schemas.openxmlformats.org/officeDocument/2006/relationships/image" Target="../media/image93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svg"/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4.svg"/><Relationship Id="rId4" Type="http://schemas.openxmlformats.org/officeDocument/2006/relationships/image" Target="../media/image93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6.svg"/><Relationship Id="rId2" Type="http://schemas.openxmlformats.org/officeDocument/2006/relationships/image" Target="../media/image9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4.svg"/><Relationship Id="rId4" Type="http://schemas.openxmlformats.org/officeDocument/2006/relationships/image" Target="../media/image93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.svg"/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7.svg"/><Relationship Id="rId4" Type="http://schemas.openxmlformats.org/officeDocument/2006/relationships/image" Target="../media/image93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svg"/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7.svg"/><Relationship Id="rId4" Type="http://schemas.openxmlformats.org/officeDocument/2006/relationships/image" Target="../media/image93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.svg"/><Relationship Id="rId2" Type="http://schemas.openxmlformats.org/officeDocument/2006/relationships/image" Target="../media/image9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7.svg"/><Relationship Id="rId4" Type="http://schemas.openxmlformats.org/officeDocument/2006/relationships/image" Target="../media/image93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.svg"/><Relationship Id="rId2" Type="http://schemas.openxmlformats.org/officeDocument/2006/relationships/image" Target="../media/image9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7.svg"/><Relationship Id="rId4" Type="http://schemas.openxmlformats.org/officeDocument/2006/relationships/image" Target="../media/image93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sv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7.svg"/><Relationship Id="rId4" Type="http://schemas.openxmlformats.org/officeDocument/2006/relationships/image" Target="../media/image93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svg"/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7.svg"/><Relationship Id="rId4" Type="http://schemas.openxmlformats.org/officeDocument/2006/relationships/image" Target="../media/image9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svg"/><Relationship Id="rId2" Type="http://schemas.openxmlformats.org/officeDocument/2006/relationships/image" Target="../media/image10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7.svg"/><Relationship Id="rId4" Type="http://schemas.openxmlformats.org/officeDocument/2006/relationships/image" Target="../media/image9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11722-D111-45BC-84FB-1272C83352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Public Demo Server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9C099C-638A-46EF-86C5-95D6AF20FA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ART WORK</a:t>
            </a:r>
          </a:p>
        </p:txBody>
      </p:sp>
    </p:spTree>
    <p:extLst>
      <p:ext uri="{BB962C8B-B14F-4D97-AF65-F5344CB8AC3E}">
        <p14:creationId xmlns:p14="http://schemas.microsoft.com/office/powerpoint/2010/main" val="4140402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B764D-C7C2-497B-A6C7-EDDC3A7C4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operational-system-finance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BBB7BC0-CD95-46D0-8D9B-6931263D9EE1}"/>
              </a:ext>
            </a:extLst>
          </p:cNvPr>
          <p:cNvGrpSpPr/>
          <p:nvPr/>
        </p:nvGrpSpPr>
        <p:grpSpPr>
          <a:xfrm>
            <a:off x="3552825" y="1524000"/>
            <a:ext cx="5086350" cy="3810000"/>
            <a:chOff x="3552825" y="1524000"/>
            <a:chExt cx="5086350" cy="38100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ED11FC6-6AE4-4C78-A970-DD5280A1CC3E}"/>
                </a:ext>
              </a:extLst>
            </p:cNvPr>
            <p:cNvSpPr/>
            <p:nvPr/>
          </p:nvSpPr>
          <p:spPr>
            <a:xfrm>
              <a:off x="3552825" y="1524000"/>
              <a:ext cx="5086350" cy="38100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9C5EE146-BFCB-49D6-9D3A-39FC889EF8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5322000" y="2655000"/>
              <a:ext cx="1548000" cy="1548000"/>
            </a:xfrm>
            <a:prstGeom prst="rect">
              <a:avLst/>
            </a:prstGeom>
            <a:effectLst>
              <a:outerShdw blurRad="203200" dist="127000" dir="2700000" sx="101000" sy="101000" algn="tl" rotWithShape="0">
                <a:schemeClr val="tx1">
                  <a:alpha val="40000"/>
                </a:scheme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94953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B764D-C7C2-497B-A6C7-EDDC3A7C4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operational-system-support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AF306C8-BCB3-4792-ABCA-B94D24961A6E}"/>
              </a:ext>
            </a:extLst>
          </p:cNvPr>
          <p:cNvGrpSpPr/>
          <p:nvPr/>
        </p:nvGrpSpPr>
        <p:grpSpPr>
          <a:xfrm>
            <a:off x="3552825" y="1524000"/>
            <a:ext cx="5086350" cy="3810000"/>
            <a:chOff x="3552825" y="1524000"/>
            <a:chExt cx="5086350" cy="38100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ED11FC6-6AE4-4C78-A970-DD5280A1CC3E}"/>
                </a:ext>
              </a:extLst>
            </p:cNvPr>
            <p:cNvSpPr/>
            <p:nvPr/>
          </p:nvSpPr>
          <p:spPr>
            <a:xfrm>
              <a:off x="3552825" y="1524000"/>
              <a:ext cx="5086350" cy="3810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9C5EE146-BFCB-49D6-9D3A-39FC889EF8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5322000" y="2655000"/>
              <a:ext cx="1548000" cy="1548000"/>
            </a:xfrm>
            <a:prstGeom prst="rect">
              <a:avLst/>
            </a:prstGeom>
            <a:effectLst>
              <a:outerShdw blurRad="203200" dist="127000" dir="2700000" sx="101000" sy="101000" algn="tl" rotWithShape="0">
                <a:schemeClr val="tx1">
                  <a:alpha val="40000"/>
                </a:scheme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3406548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B764D-C7C2-497B-A6C7-EDDC3A7C4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sales-territory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C474D2F-57C8-4D20-9F24-FD1F76E755F1}"/>
              </a:ext>
            </a:extLst>
          </p:cNvPr>
          <p:cNvGrpSpPr/>
          <p:nvPr/>
        </p:nvGrpSpPr>
        <p:grpSpPr>
          <a:xfrm>
            <a:off x="3552825" y="1524000"/>
            <a:ext cx="5086350" cy="3810000"/>
            <a:chOff x="3552825" y="1524000"/>
            <a:chExt cx="5086350" cy="38100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ED11FC6-6AE4-4C78-A970-DD5280A1CC3E}"/>
                </a:ext>
              </a:extLst>
            </p:cNvPr>
            <p:cNvSpPr/>
            <p:nvPr/>
          </p:nvSpPr>
          <p:spPr>
            <a:xfrm>
              <a:off x="3552825" y="1524000"/>
              <a:ext cx="5086350" cy="381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9C5EE146-BFCB-49D6-9D3A-39FC889EF8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5322000" y="2655000"/>
              <a:ext cx="1548000" cy="1548000"/>
            </a:xfrm>
            <a:prstGeom prst="rect">
              <a:avLst/>
            </a:prstGeom>
            <a:effectLst>
              <a:outerShdw blurRad="203200" dist="127000" dir="2700000" sx="101000" sy="101000" algn="tl" rotWithShape="0">
                <a:schemeClr val="tx1">
                  <a:alpha val="40000"/>
                </a:scheme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602598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B764D-C7C2-497B-A6C7-EDDC3A7C4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corporate-hierarchies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3A77B66-16EA-4FC6-88BE-C2C21E2B699E}"/>
              </a:ext>
            </a:extLst>
          </p:cNvPr>
          <p:cNvGrpSpPr/>
          <p:nvPr/>
        </p:nvGrpSpPr>
        <p:grpSpPr>
          <a:xfrm>
            <a:off x="3552825" y="1524000"/>
            <a:ext cx="5086350" cy="3810000"/>
            <a:chOff x="3552825" y="1524000"/>
            <a:chExt cx="5086350" cy="38100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ED11FC6-6AE4-4C78-A970-DD5280A1CC3E}"/>
                </a:ext>
              </a:extLst>
            </p:cNvPr>
            <p:cNvSpPr/>
            <p:nvPr/>
          </p:nvSpPr>
          <p:spPr>
            <a:xfrm>
              <a:off x="3552825" y="1524000"/>
              <a:ext cx="5086350" cy="381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9C5EE146-BFCB-49D6-9D3A-39FC889EF8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5322000" y="2655000"/>
              <a:ext cx="1548000" cy="1548000"/>
            </a:xfrm>
            <a:prstGeom prst="rect">
              <a:avLst/>
            </a:prstGeom>
            <a:effectLst>
              <a:outerShdw blurRad="203200" dist="127000" dir="2700000" sx="101000" sy="101000" algn="tl" rotWithShape="0">
                <a:schemeClr val="tx1">
                  <a:alpha val="40000"/>
                </a:scheme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16097329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B764D-C7C2-497B-A6C7-EDDC3A7C4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reference-data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4D1CA89-C949-47CB-BFB6-5F5DE3D8DF34}"/>
              </a:ext>
            </a:extLst>
          </p:cNvPr>
          <p:cNvGrpSpPr/>
          <p:nvPr/>
        </p:nvGrpSpPr>
        <p:grpSpPr>
          <a:xfrm>
            <a:off x="3552825" y="1524000"/>
            <a:ext cx="5086350" cy="3810000"/>
            <a:chOff x="3552825" y="1524000"/>
            <a:chExt cx="5086350" cy="38100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ED11FC6-6AE4-4C78-A970-DD5280A1CC3E}"/>
                </a:ext>
              </a:extLst>
            </p:cNvPr>
            <p:cNvSpPr/>
            <p:nvPr/>
          </p:nvSpPr>
          <p:spPr>
            <a:xfrm>
              <a:off x="3552825" y="1524000"/>
              <a:ext cx="5086350" cy="3810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9C5EE146-BFCB-49D6-9D3A-39FC889EF8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5322000" y="2655000"/>
              <a:ext cx="1548000" cy="1548000"/>
            </a:xfrm>
            <a:prstGeom prst="rect">
              <a:avLst/>
            </a:prstGeom>
            <a:effectLst>
              <a:outerShdw blurRad="203200" dist="127000" dir="2700000" sx="101000" sy="101000" algn="tl" rotWithShape="0">
                <a:schemeClr val="tx1">
                  <a:alpha val="40000"/>
                </a:scheme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84348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B764D-C7C2-497B-A6C7-EDDC3A7C4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sector-</a:t>
            </a:r>
            <a:r>
              <a:rPr lang="en-US" dirty="0" err="1"/>
              <a:t>xrefs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50AD2BF-9CD7-4678-BFD8-161B3C9D643E}"/>
              </a:ext>
            </a:extLst>
          </p:cNvPr>
          <p:cNvGrpSpPr/>
          <p:nvPr/>
        </p:nvGrpSpPr>
        <p:grpSpPr>
          <a:xfrm>
            <a:off x="3552825" y="1524000"/>
            <a:ext cx="5086350" cy="3810000"/>
            <a:chOff x="3552825" y="1524000"/>
            <a:chExt cx="5086350" cy="38100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ED11FC6-6AE4-4C78-A970-DD5280A1CC3E}"/>
                </a:ext>
              </a:extLst>
            </p:cNvPr>
            <p:cNvSpPr/>
            <p:nvPr/>
          </p:nvSpPr>
          <p:spPr>
            <a:xfrm>
              <a:off x="3552825" y="1524000"/>
              <a:ext cx="5086350" cy="3810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9C5EE146-BFCB-49D6-9D3A-39FC889EF8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5322000" y="2655000"/>
              <a:ext cx="1548000" cy="1548000"/>
            </a:xfrm>
            <a:prstGeom prst="rect">
              <a:avLst/>
            </a:prstGeom>
            <a:effectLst>
              <a:outerShdw blurRad="203200" dist="127000" dir="2700000" sx="101000" sy="101000" algn="tl" rotWithShape="0">
                <a:schemeClr val="tx1">
                  <a:alpha val="40000"/>
                </a:scheme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35526315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B764D-C7C2-497B-A6C7-EDDC3A7C4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country.jpg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98D1C1E-4E1E-4D7B-AE3D-4BBF67D00F58}"/>
              </a:ext>
            </a:extLst>
          </p:cNvPr>
          <p:cNvGrpSpPr/>
          <p:nvPr/>
        </p:nvGrpSpPr>
        <p:grpSpPr>
          <a:xfrm>
            <a:off x="3552825" y="1524000"/>
            <a:ext cx="5086350" cy="3810000"/>
            <a:chOff x="3552825" y="1524000"/>
            <a:chExt cx="5086350" cy="38100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ED11FC6-6AE4-4C78-A970-DD5280A1CC3E}"/>
                </a:ext>
              </a:extLst>
            </p:cNvPr>
            <p:cNvSpPr/>
            <p:nvPr/>
          </p:nvSpPr>
          <p:spPr>
            <a:xfrm>
              <a:off x="3552825" y="1524000"/>
              <a:ext cx="5086350" cy="3810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9C5EE146-BFCB-49D6-9D3A-39FC889EF8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5322000" y="2655000"/>
              <a:ext cx="1548000" cy="1548000"/>
            </a:xfrm>
            <a:prstGeom prst="rect">
              <a:avLst/>
            </a:prstGeom>
            <a:effectLst>
              <a:outerShdw blurRad="203200" dist="127000" dir="2700000" sx="101000" sy="101000" algn="tl" rotWithShape="0">
                <a:schemeClr val="tx1">
                  <a:alpha val="40000"/>
                </a:scheme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36098295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B764D-C7C2-497B-A6C7-EDDC3A7C4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nicknames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698BF6A-8189-420E-A615-474EA6149101}"/>
              </a:ext>
            </a:extLst>
          </p:cNvPr>
          <p:cNvGrpSpPr/>
          <p:nvPr/>
        </p:nvGrpSpPr>
        <p:grpSpPr>
          <a:xfrm>
            <a:off x="3552825" y="1524000"/>
            <a:ext cx="5086350" cy="3810000"/>
            <a:chOff x="3552825" y="1524000"/>
            <a:chExt cx="5086350" cy="38100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ED11FC6-6AE4-4C78-A970-DD5280A1CC3E}"/>
                </a:ext>
              </a:extLst>
            </p:cNvPr>
            <p:cNvSpPr/>
            <p:nvPr/>
          </p:nvSpPr>
          <p:spPr>
            <a:xfrm>
              <a:off x="3552825" y="1524000"/>
              <a:ext cx="5086350" cy="3810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9C5EE146-BFCB-49D6-9D3A-39FC889EF8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5322000" y="2655000"/>
              <a:ext cx="1548000" cy="1548000"/>
            </a:xfrm>
            <a:prstGeom prst="rect">
              <a:avLst/>
            </a:prstGeom>
            <a:effectLst>
              <a:outerShdw blurRad="203200" dist="127000" dir="2700000" sx="101000" sy="101000" algn="tl" rotWithShape="0">
                <a:schemeClr val="tx1">
                  <a:alpha val="40000"/>
                </a:scheme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41648791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B764D-C7C2-497B-A6C7-EDDC3A7C4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address-cache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7E44A5D-D55D-4722-A030-9A8779FD04A9}"/>
              </a:ext>
            </a:extLst>
          </p:cNvPr>
          <p:cNvGrpSpPr/>
          <p:nvPr/>
        </p:nvGrpSpPr>
        <p:grpSpPr>
          <a:xfrm>
            <a:off x="3552825" y="1524000"/>
            <a:ext cx="5086350" cy="3810000"/>
            <a:chOff x="3552825" y="1524000"/>
            <a:chExt cx="5086350" cy="38100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ED11FC6-6AE4-4C78-A970-DD5280A1CC3E}"/>
                </a:ext>
              </a:extLst>
            </p:cNvPr>
            <p:cNvSpPr/>
            <p:nvPr/>
          </p:nvSpPr>
          <p:spPr>
            <a:xfrm>
              <a:off x="3552825" y="1524000"/>
              <a:ext cx="5086350" cy="3810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9C5EE146-BFCB-49D6-9D3A-39FC889EF8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5322000" y="2655000"/>
              <a:ext cx="1548000" cy="1548000"/>
            </a:xfrm>
            <a:prstGeom prst="rect">
              <a:avLst/>
            </a:prstGeom>
            <a:effectLst>
              <a:outerShdw blurRad="203200" dist="127000" dir="2700000" sx="101000" sy="101000" algn="tl" rotWithShape="0">
                <a:schemeClr val="tx1">
                  <a:alpha val="40000"/>
                </a:scheme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2537426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B764D-C7C2-497B-A6C7-EDDC3A7C4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model-documentation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6F1B4EE-9C40-4096-90D2-B18735471A12}"/>
              </a:ext>
            </a:extLst>
          </p:cNvPr>
          <p:cNvGrpSpPr/>
          <p:nvPr/>
        </p:nvGrpSpPr>
        <p:grpSpPr>
          <a:xfrm>
            <a:off x="3552825" y="1524000"/>
            <a:ext cx="5086350" cy="3810000"/>
            <a:chOff x="3552825" y="1524000"/>
            <a:chExt cx="5086350" cy="38100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ED11FC6-6AE4-4C78-A970-DD5280A1CC3E}"/>
                </a:ext>
              </a:extLst>
            </p:cNvPr>
            <p:cNvSpPr/>
            <p:nvPr/>
          </p:nvSpPr>
          <p:spPr>
            <a:xfrm>
              <a:off x="3552825" y="1524000"/>
              <a:ext cx="5086350" cy="3810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9C5EE146-BFCB-49D6-9D3A-39FC889EF8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5322000" y="2655000"/>
              <a:ext cx="1548000" cy="1548000"/>
            </a:xfrm>
            <a:prstGeom prst="rect">
              <a:avLst/>
            </a:prstGeom>
            <a:effectLst>
              <a:outerShdw blurRad="203200" dist="127000" dir="2700000" sx="101000" sy="101000" algn="tl" rotWithShape="0">
                <a:schemeClr val="tx1">
                  <a:alpha val="40000"/>
                </a:scheme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3896223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B764D-C7C2-497B-A6C7-EDDC3A7C4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analytics-dashboard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01B1EF4-5387-4AE9-AA4E-14E5ADE148AD}"/>
              </a:ext>
            </a:extLst>
          </p:cNvPr>
          <p:cNvGrpSpPr/>
          <p:nvPr/>
        </p:nvGrpSpPr>
        <p:grpSpPr>
          <a:xfrm>
            <a:off x="3552825" y="1524000"/>
            <a:ext cx="5086350" cy="3810000"/>
            <a:chOff x="3552825" y="1524000"/>
            <a:chExt cx="5086350" cy="38100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ED11FC6-6AE4-4C78-A970-DD5280A1CC3E}"/>
                </a:ext>
              </a:extLst>
            </p:cNvPr>
            <p:cNvSpPr/>
            <p:nvPr/>
          </p:nvSpPr>
          <p:spPr>
            <a:xfrm>
              <a:off x="3552825" y="1524000"/>
              <a:ext cx="5086350" cy="3810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9C5EE146-BFCB-49D6-9D3A-39FC889EF8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5322000" y="2655000"/>
              <a:ext cx="1548000" cy="1548000"/>
            </a:xfrm>
            <a:prstGeom prst="rect">
              <a:avLst/>
            </a:prstGeom>
            <a:effectLst>
              <a:outerShdw blurRad="203200" dist="127000" dir="2700000" sx="101000" sy="101000" algn="tl" rotWithShape="0">
                <a:schemeClr val="tx1">
                  <a:alpha val="40000"/>
                </a:scheme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10917836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B764D-C7C2-497B-A6C7-EDDC3A7C4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entities.jpg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159B3DD-22A0-4515-8E38-73ABED0B5AC8}"/>
              </a:ext>
            </a:extLst>
          </p:cNvPr>
          <p:cNvGrpSpPr/>
          <p:nvPr/>
        </p:nvGrpSpPr>
        <p:grpSpPr>
          <a:xfrm>
            <a:off x="3552825" y="1524000"/>
            <a:ext cx="5086350" cy="3810000"/>
            <a:chOff x="3552825" y="1524000"/>
            <a:chExt cx="5086350" cy="38100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ED11FC6-6AE4-4C78-A970-DD5280A1CC3E}"/>
                </a:ext>
              </a:extLst>
            </p:cNvPr>
            <p:cNvSpPr/>
            <p:nvPr/>
          </p:nvSpPr>
          <p:spPr>
            <a:xfrm>
              <a:off x="3552825" y="1524000"/>
              <a:ext cx="5086350" cy="3810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9C5EE146-BFCB-49D6-9D3A-39FC889EF8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5322000" y="2655000"/>
              <a:ext cx="1548000" cy="1548000"/>
            </a:xfrm>
            <a:prstGeom prst="rect">
              <a:avLst/>
            </a:prstGeom>
            <a:effectLst>
              <a:outerShdw blurRad="203200" dist="127000" dir="2700000" sx="101000" sy="101000" algn="tl" rotWithShape="0">
                <a:schemeClr val="tx1">
                  <a:alpha val="40000"/>
                </a:scheme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14394840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B764D-C7C2-497B-A6C7-EDDC3A7C4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ACF43FC-2EEC-4405-B396-16966FDAA2F9}"/>
              </a:ext>
            </a:extLst>
          </p:cNvPr>
          <p:cNvGrpSpPr/>
          <p:nvPr/>
        </p:nvGrpSpPr>
        <p:grpSpPr>
          <a:xfrm>
            <a:off x="3552825" y="1524000"/>
            <a:ext cx="5086350" cy="3810000"/>
            <a:chOff x="3552825" y="1524000"/>
            <a:chExt cx="5086350" cy="38100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ED11FC6-6AE4-4C78-A970-DD5280A1CC3E}"/>
                </a:ext>
              </a:extLst>
            </p:cNvPr>
            <p:cNvSpPr/>
            <p:nvPr/>
          </p:nvSpPr>
          <p:spPr>
            <a:xfrm>
              <a:off x="3552825" y="1524000"/>
              <a:ext cx="5086350" cy="381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9C5EE146-BFCB-49D6-9D3A-39FC889EF8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5322000" y="2655000"/>
              <a:ext cx="1548000" cy="1548000"/>
            </a:xfrm>
            <a:prstGeom prst="rect">
              <a:avLst/>
            </a:prstGeom>
            <a:effectLst>
              <a:outerShdw blurRad="203200" dist="127000" dir="2700000" sx="101000" sy="101000" algn="tl" rotWithShape="0">
                <a:schemeClr val="tx1">
                  <a:alpha val="40000"/>
                </a:scheme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21799529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B764D-C7C2-497B-A6C7-EDDC3A7C4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products-by-family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4A009A6-BD59-46F7-8451-E6F8A965DD0F}"/>
              </a:ext>
            </a:extLst>
          </p:cNvPr>
          <p:cNvGrpSpPr/>
          <p:nvPr/>
        </p:nvGrpSpPr>
        <p:grpSpPr>
          <a:xfrm>
            <a:off x="3552825" y="1524000"/>
            <a:ext cx="5086350" cy="3810000"/>
            <a:chOff x="3552825" y="1524000"/>
            <a:chExt cx="5086350" cy="38100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ED11FC6-6AE4-4C78-A970-DD5280A1CC3E}"/>
                </a:ext>
              </a:extLst>
            </p:cNvPr>
            <p:cNvSpPr/>
            <p:nvPr/>
          </p:nvSpPr>
          <p:spPr>
            <a:xfrm>
              <a:off x="3552825" y="1524000"/>
              <a:ext cx="5086350" cy="381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9C5EE146-BFCB-49D6-9D3A-39FC889EF8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5322000" y="2655000"/>
              <a:ext cx="1548000" cy="1548000"/>
            </a:xfrm>
            <a:prstGeom prst="rect">
              <a:avLst/>
            </a:prstGeom>
            <a:effectLst>
              <a:outerShdw blurRad="203200" dist="127000" dir="2700000" sx="101000" sy="101000" algn="tl" rotWithShape="0">
                <a:schemeClr val="tx1">
                  <a:alpha val="40000"/>
                </a:scheme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3765367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B764D-C7C2-497B-A6C7-EDDC3A7C4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products-by-brand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38E659E-A425-42FB-A14E-6AE082B0AA19}"/>
              </a:ext>
            </a:extLst>
          </p:cNvPr>
          <p:cNvGrpSpPr/>
          <p:nvPr/>
        </p:nvGrpSpPr>
        <p:grpSpPr>
          <a:xfrm>
            <a:off x="3552825" y="1524000"/>
            <a:ext cx="5086350" cy="3810000"/>
            <a:chOff x="3552825" y="1524000"/>
            <a:chExt cx="5086350" cy="38100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ED11FC6-6AE4-4C78-A970-DD5280A1CC3E}"/>
                </a:ext>
              </a:extLst>
            </p:cNvPr>
            <p:cNvSpPr/>
            <p:nvPr/>
          </p:nvSpPr>
          <p:spPr>
            <a:xfrm>
              <a:off x="3552825" y="1524000"/>
              <a:ext cx="5086350" cy="381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9C5EE146-BFCB-49D6-9D3A-39FC889EF8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5322000" y="2655000"/>
              <a:ext cx="1548000" cy="1548000"/>
            </a:xfrm>
            <a:prstGeom prst="rect">
              <a:avLst/>
            </a:prstGeom>
            <a:effectLst>
              <a:outerShdw blurRad="203200" dist="127000" dir="2700000" sx="101000" sy="101000" algn="tl" rotWithShape="0">
                <a:schemeClr val="tx1">
                  <a:alpha val="40000"/>
                </a:scheme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17044862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B764D-C7C2-497B-A6C7-EDDC3A7C4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product-details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6373DB1-20ED-4F9C-80BD-3E2846A4DFFF}"/>
              </a:ext>
            </a:extLst>
          </p:cNvPr>
          <p:cNvGrpSpPr/>
          <p:nvPr/>
        </p:nvGrpSpPr>
        <p:grpSpPr>
          <a:xfrm>
            <a:off x="3552825" y="1524000"/>
            <a:ext cx="5086350" cy="3810000"/>
            <a:chOff x="3552825" y="1524000"/>
            <a:chExt cx="5086350" cy="38100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ED11FC6-6AE4-4C78-A970-DD5280A1CC3E}"/>
                </a:ext>
              </a:extLst>
            </p:cNvPr>
            <p:cNvSpPr/>
            <p:nvPr/>
          </p:nvSpPr>
          <p:spPr>
            <a:xfrm>
              <a:off x="3552825" y="1524000"/>
              <a:ext cx="5086350" cy="3810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9C5EE146-BFCB-49D6-9D3A-39FC889EF8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5322000" y="2655000"/>
              <a:ext cx="1548000" cy="1548000"/>
            </a:xfrm>
            <a:prstGeom prst="rect">
              <a:avLst/>
            </a:prstGeom>
            <a:effectLst>
              <a:outerShdw blurRad="203200" dist="127000" dir="2700000" sx="101000" sy="101000" algn="tl" rotWithShape="0">
                <a:schemeClr val="tx1">
                  <a:alpha val="40000"/>
                </a:scheme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10343363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B764D-C7C2-497B-A6C7-EDDC3A7C4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families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B4FC55B-C3ED-4163-8431-D1B88A154813}"/>
              </a:ext>
            </a:extLst>
          </p:cNvPr>
          <p:cNvGrpSpPr/>
          <p:nvPr/>
        </p:nvGrpSpPr>
        <p:grpSpPr>
          <a:xfrm>
            <a:off x="3552825" y="1524000"/>
            <a:ext cx="5086350" cy="3810000"/>
            <a:chOff x="3552825" y="1524000"/>
            <a:chExt cx="5086350" cy="38100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ED11FC6-6AE4-4C78-A970-DD5280A1CC3E}"/>
                </a:ext>
              </a:extLst>
            </p:cNvPr>
            <p:cNvSpPr/>
            <p:nvPr/>
          </p:nvSpPr>
          <p:spPr>
            <a:xfrm>
              <a:off x="3552825" y="1524000"/>
              <a:ext cx="5086350" cy="3810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9C5EE146-BFCB-49D6-9D3A-39FC889EF8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5322000" y="2655000"/>
              <a:ext cx="1548000" cy="1548000"/>
            </a:xfrm>
            <a:prstGeom prst="rect">
              <a:avLst/>
            </a:prstGeom>
            <a:effectLst>
              <a:outerShdw blurRad="203200" dist="127000" dir="2700000" sx="101000" sy="101000" algn="tl" rotWithShape="0">
                <a:schemeClr val="tx1">
                  <a:alpha val="40000"/>
                </a:scheme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25638626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B764D-C7C2-497B-A6C7-EDDC3A7C4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sub-families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80C1E93-B092-4031-B478-E09E6AABF527}"/>
              </a:ext>
            </a:extLst>
          </p:cNvPr>
          <p:cNvGrpSpPr/>
          <p:nvPr/>
        </p:nvGrpSpPr>
        <p:grpSpPr>
          <a:xfrm>
            <a:off x="3552825" y="1524000"/>
            <a:ext cx="5086350" cy="3810000"/>
            <a:chOff x="3552825" y="1524000"/>
            <a:chExt cx="5086350" cy="38100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ED11FC6-6AE4-4C78-A970-DD5280A1CC3E}"/>
                </a:ext>
              </a:extLst>
            </p:cNvPr>
            <p:cNvSpPr/>
            <p:nvPr/>
          </p:nvSpPr>
          <p:spPr>
            <a:xfrm>
              <a:off x="3552825" y="1524000"/>
              <a:ext cx="5086350" cy="3810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9C5EE146-BFCB-49D6-9D3A-39FC889EF8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5322000" y="2655000"/>
              <a:ext cx="1548000" cy="1548000"/>
            </a:xfrm>
            <a:prstGeom prst="rect">
              <a:avLst/>
            </a:prstGeom>
            <a:effectLst>
              <a:outerShdw blurRad="203200" dist="127000" dir="2700000" sx="101000" sy="101000" algn="tl" rotWithShape="0">
                <a:schemeClr val="tx1">
                  <a:alpha val="40000"/>
                </a:scheme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34881052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B764D-C7C2-497B-A6C7-EDDC3A7C4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0520303-DD91-4A35-94F2-656A58E9FAFC}"/>
              </a:ext>
            </a:extLst>
          </p:cNvPr>
          <p:cNvGrpSpPr/>
          <p:nvPr/>
        </p:nvGrpSpPr>
        <p:grpSpPr>
          <a:xfrm>
            <a:off x="3552825" y="1524000"/>
            <a:ext cx="5086350" cy="3810000"/>
            <a:chOff x="3552825" y="1524000"/>
            <a:chExt cx="5086350" cy="38100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ED11FC6-6AE4-4C78-A970-DD5280A1CC3E}"/>
                </a:ext>
              </a:extLst>
            </p:cNvPr>
            <p:cNvSpPr/>
            <p:nvPr/>
          </p:nvSpPr>
          <p:spPr>
            <a:xfrm>
              <a:off x="3552825" y="1524000"/>
              <a:ext cx="5086350" cy="3810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9C5EE146-BFCB-49D6-9D3A-39FC889EF8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5322000" y="2655000"/>
              <a:ext cx="1548000" cy="1548000"/>
            </a:xfrm>
            <a:prstGeom prst="rect">
              <a:avLst/>
            </a:prstGeom>
            <a:effectLst>
              <a:outerShdw blurRad="203200" dist="127000" dir="2700000" sx="101000" sy="101000" algn="tl" rotWithShape="0">
                <a:schemeClr val="tx1">
                  <a:alpha val="40000"/>
                </a:scheme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17987577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B764D-C7C2-497B-A6C7-EDDC3A7C4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product-attributes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25269CA-EBF6-4BD1-9CC9-19C7ADA018C3}"/>
              </a:ext>
            </a:extLst>
          </p:cNvPr>
          <p:cNvGrpSpPr/>
          <p:nvPr/>
        </p:nvGrpSpPr>
        <p:grpSpPr>
          <a:xfrm>
            <a:off x="3552825" y="1524000"/>
            <a:ext cx="5086350" cy="3810000"/>
            <a:chOff x="3552825" y="1524000"/>
            <a:chExt cx="5086350" cy="38100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ED11FC6-6AE4-4C78-A970-DD5280A1CC3E}"/>
                </a:ext>
              </a:extLst>
            </p:cNvPr>
            <p:cNvSpPr/>
            <p:nvPr/>
          </p:nvSpPr>
          <p:spPr>
            <a:xfrm>
              <a:off x="3552825" y="1524000"/>
              <a:ext cx="5086350" cy="3810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9C5EE146-BFCB-49D6-9D3A-39FC889EF8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5322000" y="2655000"/>
              <a:ext cx="1548000" cy="1548000"/>
            </a:xfrm>
            <a:prstGeom prst="rect">
              <a:avLst/>
            </a:prstGeom>
            <a:effectLst>
              <a:outerShdw blurRad="203200" dist="127000" dir="2700000" sx="101000" sy="101000" algn="tl" rotWithShape="0">
                <a:schemeClr val="tx1">
                  <a:alpha val="40000"/>
                </a:scheme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7942258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B764D-C7C2-497B-A6C7-EDDC3A7C4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attributes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8D04617-33A2-4059-A867-8DC0460E519A}"/>
              </a:ext>
            </a:extLst>
          </p:cNvPr>
          <p:cNvGrpSpPr/>
          <p:nvPr/>
        </p:nvGrpSpPr>
        <p:grpSpPr>
          <a:xfrm>
            <a:off x="3552825" y="1524000"/>
            <a:ext cx="5086350" cy="3810000"/>
            <a:chOff x="3552825" y="1524000"/>
            <a:chExt cx="5086350" cy="38100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ED11FC6-6AE4-4C78-A970-DD5280A1CC3E}"/>
                </a:ext>
              </a:extLst>
            </p:cNvPr>
            <p:cNvSpPr/>
            <p:nvPr/>
          </p:nvSpPr>
          <p:spPr>
            <a:xfrm>
              <a:off x="3552825" y="1524000"/>
              <a:ext cx="5086350" cy="3810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9C5EE146-BFCB-49D6-9D3A-39FC889EF8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5322000" y="2655000"/>
              <a:ext cx="1548000" cy="1548000"/>
            </a:xfrm>
            <a:prstGeom prst="rect">
              <a:avLst/>
            </a:prstGeom>
            <a:effectLst>
              <a:outerShdw blurRad="203200" dist="127000" dir="2700000" sx="101000" sy="101000" algn="tl" rotWithShape="0">
                <a:schemeClr val="tx1">
                  <a:alpha val="40000"/>
                </a:scheme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2019378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B764D-C7C2-497B-A6C7-EDDC3A7C4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dq</a:t>
            </a:r>
            <a:r>
              <a:rPr lang="en-US" dirty="0"/>
              <a:t>-dashboard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A1CC5D2-4FBE-4059-B667-2E78BBE8FD67}"/>
              </a:ext>
            </a:extLst>
          </p:cNvPr>
          <p:cNvGrpSpPr/>
          <p:nvPr/>
        </p:nvGrpSpPr>
        <p:grpSpPr>
          <a:xfrm>
            <a:off x="3552825" y="1524000"/>
            <a:ext cx="5086350" cy="3810000"/>
            <a:chOff x="3552825" y="1524000"/>
            <a:chExt cx="5086350" cy="38100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ED11FC6-6AE4-4C78-A970-DD5280A1CC3E}"/>
                </a:ext>
              </a:extLst>
            </p:cNvPr>
            <p:cNvSpPr/>
            <p:nvPr/>
          </p:nvSpPr>
          <p:spPr>
            <a:xfrm>
              <a:off x="3552825" y="1524000"/>
              <a:ext cx="5086350" cy="3810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9C5EE146-BFCB-49D6-9D3A-39FC889EF8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5322000" y="2655000"/>
              <a:ext cx="1548000" cy="1548000"/>
            </a:xfrm>
            <a:prstGeom prst="rect">
              <a:avLst/>
            </a:prstGeom>
            <a:effectLst>
              <a:outerShdw blurRad="203200" dist="127000" dir="2700000" sx="101000" sy="101000" algn="tl" rotWithShape="0">
                <a:schemeClr val="tx1">
                  <a:alpha val="40000"/>
                </a:scheme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25719683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B764D-C7C2-497B-A6C7-EDDC3A7C4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attribute-values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AE3BBE5-5A91-46F9-990E-DF0836D8A575}"/>
              </a:ext>
            </a:extLst>
          </p:cNvPr>
          <p:cNvGrpSpPr/>
          <p:nvPr/>
        </p:nvGrpSpPr>
        <p:grpSpPr>
          <a:xfrm>
            <a:off x="3552825" y="1524000"/>
            <a:ext cx="5086350" cy="3810000"/>
            <a:chOff x="3552825" y="1524000"/>
            <a:chExt cx="5086350" cy="38100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ED11FC6-6AE4-4C78-A970-DD5280A1CC3E}"/>
                </a:ext>
              </a:extLst>
            </p:cNvPr>
            <p:cNvSpPr/>
            <p:nvPr/>
          </p:nvSpPr>
          <p:spPr>
            <a:xfrm>
              <a:off x="3552825" y="1524000"/>
              <a:ext cx="5086350" cy="3810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9C5EE146-BFCB-49D6-9D3A-39FC889EF8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5322000" y="2655000"/>
              <a:ext cx="1548000" cy="1548000"/>
            </a:xfrm>
            <a:prstGeom prst="rect">
              <a:avLst/>
            </a:prstGeom>
            <a:effectLst>
              <a:outerShdw blurRad="203200" dist="127000" dir="2700000" sx="101000" sy="101000" algn="tl" rotWithShape="0">
                <a:schemeClr val="tx1">
                  <a:alpha val="40000"/>
                </a:scheme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31042084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B764D-C7C2-497B-A6C7-EDDC3A7C4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sizes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835D8EE-FA3F-4D2B-B0B0-646318461B60}"/>
              </a:ext>
            </a:extLst>
          </p:cNvPr>
          <p:cNvGrpSpPr/>
          <p:nvPr/>
        </p:nvGrpSpPr>
        <p:grpSpPr>
          <a:xfrm>
            <a:off x="3552825" y="1524000"/>
            <a:ext cx="5086350" cy="3810000"/>
            <a:chOff x="3552825" y="1524000"/>
            <a:chExt cx="5086350" cy="38100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ED11FC6-6AE4-4C78-A970-DD5280A1CC3E}"/>
                </a:ext>
              </a:extLst>
            </p:cNvPr>
            <p:cNvSpPr/>
            <p:nvPr/>
          </p:nvSpPr>
          <p:spPr>
            <a:xfrm>
              <a:off x="3552825" y="1524000"/>
              <a:ext cx="5086350" cy="3810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9C5EE146-BFCB-49D6-9D3A-39FC889EF8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5322000" y="2655000"/>
              <a:ext cx="1548000" cy="1548000"/>
            </a:xfrm>
            <a:prstGeom prst="rect">
              <a:avLst/>
            </a:prstGeom>
            <a:effectLst>
              <a:outerShdw blurRad="203200" dist="127000" dir="2700000" sx="101000" sy="101000" algn="tl" rotWithShape="0">
                <a:schemeClr val="tx1">
                  <a:alpha val="40000"/>
                </a:scheme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14602137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B764D-C7C2-497B-A6C7-EDDC3A7C4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keywords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DE8581D-32F0-42DA-A4B0-252CBC099E00}"/>
              </a:ext>
            </a:extLst>
          </p:cNvPr>
          <p:cNvGrpSpPr/>
          <p:nvPr/>
        </p:nvGrpSpPr>
        <p:grpSpPr>
          <a:xfrm>
            <a:off x="3552825" y="1524000"/>
            <a:ext cx="5086350" cy="3810000"/>
            <a:chOff x="3552825" y="1524000"/>
            <a:chExt cx="5086350" cy="38100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ED11FC6-6AE4-4C78-A970-DD5280A1CC3E}"/>
                </a:ext>
              </a:extLst>
            </p:cNvPr>
            <p:cNvSpPr/>
            <p:nvPr/>
          </p:nvSpPr>
          <p:spPr>
            <a:xfrm>
              <a:off x="3552825" y="1524000"/>
              <a:ext cx="5086350" cy="3810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9C5EE146-BFCB-49D6-9D3A-39FC889EF8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5322000" y="2655000"/>
              <a:ext cx="1548000" cy="1548000"/>
            </a:xfrm>
            <a:prstGeom prst="rect">
              <a:avLst/>
            </a:prstGeom>
            <a:effectLst>
              <a:outerShdw blurRad="203200" dist="127000" dir="2700000" sx="101000" sy="101000" algn="tl" rotWithShape="0">
                <a:schemeClr val="tx1">
                  <a:alpha val="40000"/>
                </a:scheme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9409402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740DB1F-6A53-4A11-9186-13D7E53A3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Governance Application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4CC7AD-60F9-401D-A25D-B9F06AF761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 library name: </a:t>
            </a:r>
            <a:r>
              <a:rPr lang="en-US" b="1" dirty="0"/>
              <a:t> dg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3203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B764D-C7C2-497B-A6C7-EDDC3A7C4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DE8581D-32F0-42DA-A4B0-252CBC099E00}"/>
              </a:ext>
            </a:extLst>
          </p:cNvPr>
          <p:cNvGrpSpPr/>
          <p:nvPr/>
        </p:nvGrpSpPr>
        <p:grpSpPr>
          <a:xfrm>
            <a:off x="3552825" y="1524000"/>
            <a:ext cx="5086350" cy="3810000"/>
            <a:chOff x="3552825" y="1524000"/>
            <a:chExt cx="5086350" cy="38100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ED11FC6-6AE4-4C78-A970-DD5280A1CC3E}"/>
                </a:ext>
              </a:extLst>
            </p:cNvPr>
            <p:cNvSpPr/>
            <p:nvPr/>
          </p:nvSpPr>
          <p:spPr>
            <a:xfrm>
              <a:off x="3552825" y="1524000"/>
              <a:ext cx="5086350" cy="3810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9C5EE146-BFCB-49D6-9D3A-39FC889EF8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5322000" y="2655000"/>
              <a:ext cx="1548000" cy="1548000"/>
            </a:xfrm>
            <a:prstGeom prst="rect">
              <a:avLst/>
            </a:prstGeom>
            <a:effectLst>
              <a:outerShdw blurRad="203200" dist="127000" dir="2700000" sx="101000" sy="101000" algn="tl" rotWithShape="0">
                <a:schemeClr val="tx1">
                  <a:alpha val="40000"/>
                </a:scheme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35502067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B764D-C7C2-497B-A6C7-EDDC3A7C4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business-terms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DE8581D-32F0-42DA-A4B0-252CBC099E00}"/>
              </a:ext>
            </a:extLst>
          </p:cNvPr>
          <p:cNvGrpSpPr/>
          <p:nvPr/>
        </p:nvGrpSpPr>
        <p:grpSpPr>
          <a:xfrm>
            <a:off x="3552825" y="1524000"/>
            <a:ext cx="5086350" cy="3810000"/>
            <a:chOff x="3552825" y="1524000"/>
            <a:chExt cx="5086350" cy="38100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ED11FC6-6AE4-4C78-A970-DD5280A1CC3E}"/>
                </a:ext>
              </a:extLst>
            </p:cNvPr>
            <p:cNvSpPr/>
            <p:nvPr/>
          </p:nvSpPr>
          <p:spPr>
            <a:xfrm>
              <a:off x="3552825" y="1524000"/>
              <a:ext cx="5086350" cy="3810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9C5EE146-BFCB-49D6-9D3A-39FC889EF8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5322000" y="2655000"/>
              <a:ext cx="1548000" cy="1548000"/>
            </a:xfrm>
            <a:prstGeom prst="rect">
              <a:avLst/>
            </a:prstGeom>
            <a:effectLst>
              <a:outerShdw blurRad="203200" dist="127000" dir="2700000" sx="101000" sy="101000" algn="tl" rotWithShape="0">
                <a:schemeClr val="tx1">
                  <a:alpha val="40000"/>
                </a:scheme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22149316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B764D-C7C2-497B-A6C7-EDDC3A7C4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lists-of-values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DE8581D-32F0-42DA-A4B0-252CBC099E00}"/>
              </a:ext>
            </a:extLst>
          </p:cNvPr>
          <p:cNvGrpSpPr/>
          <p:nvPr/>
        </p:nvGrpSpPr>
        <p:grpSpPr>
          <a:xfrm>
            <a:off x="3552825" y="1524000"/>
            <a:ext cx="5086350" cy="3810000"/>
            <a:chOff x="3552825" y="1524000"/>
            <a:chExt cx="5086350" cy="38100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ED11FC6-6AE4-4C78-A970-DD5280A1CC3E}"/>
                </a:ext>
              </a:extLst>
            </p:cNvPr>
            <p:cNvSpPr/>
            <p:nvPr/>
          </p:nvSpPr>
          <p:spPr>
            <a:xfrm>
              <a:off x="3552825" y="1524000"/>
              <a:ext cx="5086350" cy="3810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9C5EE146-BFCB-49D6-9D3A-39FC889EF8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5322000" y="2655000"/>
              <a:ext cx="1548000" cy="1548000"/>
            </a:xfrm>
            <a:prstGeom prst="rect">
              <a:avLst/>
            </a:prstGeom>
            <a:effectLst>
              <a:outerShdw blurRad="203200" dist="127000" dir="2700000" sx="101000" sy="101000" algn="tl" rotWithShape="0">
                <a:schemeClr val="tx1">
                  <a:alpha val="40000"/>
                </a:scheme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38832147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B764D-C7C2-497B-A6C7-EDDC3A7C4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policies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DE8581D-32F0-42DA-A4B0-252CBC099E00}"/>
              </a:ext>
            </a:extLst>
          </p:cNvPr>
          <p:cNvGrpSpPr/>
          <p:nvPr/>
        </p:nvGrpSpPr>
        <p:grpSpPr>
          <a:xfrm>
            <a:off x="3552825" y="1524000"/>
            <a:ext cx="5086350" cy="3810000"/>
            <a:chOff x="3552825" y="1524000"/>
            <a:chExt cx="5086350" cy="38100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ED11FC6-6AE4-4C78-A970-DD5280A1CC3E}"/>
                </a:ext>
              </a:extLst>
            </p:cNvPr>
            <p:cNvSpPr/>
            <p:nvPr/>
          </p:nvSpPr>
          <p:spPr>
            <a:xfrm>
              <a:off x="3552825" y="1524000"/>
              <a:ext cx="5086350" cy="3810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9C5EE146-BFCB-49D6-9D3A-39FC889EF8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5322000" y="2655000"/>
              <a:ext cx="1548000" cy="1548000"/>
            </a:xfrm>
            <a:prstGeom prst="rect">
              <a:avLst/>
            </a:prstGeom>
            <a:effectLst>
              <a:outerShdw blurRad="203200" dist="127000" dir="2700000" sx="101000" sy="101000" algn="tl" rotWithShape="0">
                <a:schemeClr val="tx1">
                  <a:alpha val="40000"/>
                </a:scheme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30966582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B764D-C7C2-497B-A6C7-EDDC3A7C4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DE8581D-32F0-42DA-A4B0-252CBC099E00}"/>
              </a:ext>
            </a:extLst>
          </p:cNvPr>
          <p:cNvGrpSpPr/>
          <p:nvPr/>
        </p:nvGrpSpPr>
        <p:grpSpPr>
          <a:xfrm>
            <a:off x="3552825" y="1524000"/>
            <a:ext cx="5086350" cy="3810000"/>
            <a:chOff x="3552825" y="1524000"/>
            <a:chExt cx="5086350" cy="38100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ED11FC6-6AE4-4C78-A970-DD5280A1CC3E}"/>
                </a:ext>
              </a:extLst>
            </p:cNvPr>
            <p:cNvSpPr/>
            <p:nvPr/>
          </p:nvSpPr>
          <p:spPr>
            <a:xfrm>
              <a:off x="3552825" y="1524000"/>
              <a:ext cx="5086350" cy="3810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9C5EE146-BFCB-49D6-9D3A-39FC889EF8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5322000" y="2655000"/>
              <a:ext cx="1548000" cy="1548000"/>
            </a:xfrm>
            <a:prstGeom prst="rect">
              <a:avLst/>
            </a:prstGeom>
            <a:effectLst>
              <a:outerShdw blurRad="203200" dist="127000" dir="2700000" sx="101000" sy="101000" algn="tl" rotWithShape="0">
                <a:schemeClr val="tx1">
                  <a:alpha val="40000"/>
                </a:scheme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28351813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B764D-C7C2-497B-A6C7-EDDC3A7C4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metrics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DE8581D-32F0-42DA-A4B0-252CBC099E00}"/>
              </a:ext>
            </a:extLst>
          </p:cNvPr>
          <p:cNvGrpSpPr/>
          <p:nvPr/>
        </p:nvGrpSpPr>
        <p:grpSpPr>
          <a:xfrm>
            <a:off x="3552825" y="1524000"/>
            <a:ext cx="5086350" cy="3810000"/>
            <a:chOff x="3552825" y="1524000"/>
            <a:chExt cx="5086350" cy="38100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ED11FC6-6AE4-4C78-A970-DD5280A1CC3E}"/>
                </a:ext>
              </a:extLst>
            </p:cNvPr>
            <p:cNvSpPr/>
            <p:nvPr/>
          </p:nvSpPr>
          <p:spPr>
            <a:xfrm>
              <a:off x="3552825" y="1524000"/>
              <a:ext cx="5086350" cy="3810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9C5EE146-BFCB-49D6-9D3A-39FC889EF8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5322000" y="2655000"/>
              <a:ext cx="1548000" cy="1548000"/>
            </a:xfrm>
            <a:prstGeom prst="rect">
              <a:avLst/>
            </a:prstGeom>
            <a:effectLst>
              <a:outerShdw blurRad="203200" dist="127000" dir="2700000" sx="101000" sy="101000" algn="tl" rotWithShape="0">
                <a:schemeClr val="tx1">
                  <a:alpha val="40000"/>
                </a:scheme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1267434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B764D-C7C2-497B-A6C7-EDDC3A7C4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all-companies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73631A7-C511-44D8-A86F-E0C63EB39E2C}"/>
              </a:ext>
            </a:extLst>
          </p:cNvPr>
          <p:cNvGrpSpPr/>
          <p:nvPr/>
        </p:nvGrpSpPr>
        <p:grpSpPr>
          <a:xfrm>
            <a:off x="3552825" y="1524000"/>
            <a:ext cx="5086350" cy="3810000"/>
            <a:chOff x="3552825" y="1524000"/>
            <a:chExt cx="5086350" cy="38100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ED11FC6-6AE4-4C78-A970-DD5280A1CC3E}"/>
                </a:ext>
              </a:extLst>
            </p:cNvPr>
            <p:cNvSpPr/>
            <p:nvPr/>
          </p:nvSpPr>
          <p:spPr>
            <a:xfrm>
              <a:off x="3552825" y="1524000"/>
              <a:ext cx="5086350" cy="381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9C5EE146-BFCB-49D6-9D3A-39FC889EF8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5322000" y="2655000"/>
              <a:ext cx="1548000" cy="1548000"/>
            </a:xfrm>
            <a:prstGeom prst="rect">
              <a:avLst/>
            </a:prstGeom>
            <a:effectLst>
              <a:outerShdw blurRad="203200" dist="127000" dir="2700000" sx="101000" sy="101000" algn="tl" rotWithShape="0">
                <a:schemeClr val="tx1">
                  <a:alpha val="40000"/>
                </a:scheme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30908543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B764D-C7C2-497B-A6C7-EDDC3A7C4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datasources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DE8581D-32F0-42DA-A4B0-252CBC099E00}"/>
              </a:ext>
            </a:extLst>
          </p:cNvPr>
          <p:cNvGrpSpPr/>
          <p:nvPr/>
        </p:nvGrpSpPr>
        <p:grpSpPr>
          <a:xfrm>
            <a:off x="3552825" y="1524000"/>
            <a:ext cx="5086350" cy="3810000"/>
            <a:chOff x="3552825" y="1524000"/>
            <a:chExt cx="5086350" cy="38100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ED11FC6-6AE4-4C78-A970-DD5280A1CC3E}"/>
                </a:ext>
              </a:extLst>
            </p:cNvPr>
            <p:cNvSpPr/>
            <p:nvPr/>
          </p:nvSpPr>
          <p:spPr>
            <a:xfrm>
              <a:off x="3552825" y="1524000"/>
              <a:ext cx="5086350" cy="381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9C5EE146-BFCB-49D6-9D3A-39FC889EF8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5322000" y="2655000"/>
              <a:ext cx="1548000" cy="1548000"/>
            </a:xfrm>
            <a:prstGeom prst="rect">
              <a:avLst/>
            </a:prstGeom>
            <a:effectLst>
              <a:outerShdw blurRad="203200" dist="127000" dir="2700000" sx="101000" sy="101000" algn="tl" rotWithShape="0">
                <a:schemeClr val="tx1">
                  <a:alpha val="40000"/>
                </a:scheme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256868586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B764D-C7C2-497B-A6C7-EDDC3A7C4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schemas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DE8581D-32F0-42DA-A4B0-252CBC099E00}"/>
              </a:ext>
            </a:extLst>
          </p:cNvPr>
          <p:cNvGrpSpPr/>
          <p:nvPr/>
        </p:nvGrpSpPr>
        <p:grpSpPr>
          <a:xfrm>
            <a:off x="3552825" y="1524000"/>
            <a:ext cx="5086350" cy="3810000"/>
            <a:chOff x="3552825" y="1524000"/>
            <a:chExt cx="5086350" cy="38100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ED11FC6-6AE4-4C78-A970-DD5280A1CC3E}"/>
                </a:ext>
              </a:extLst>
            </p:cNvPr>
            <p:cNvSpPr/>
            <p:nvPr/>
          </p:nvSpPr>
          <p:spPr>
            <a:xfrm>
              <a:off x="3552825" y="1524000"/>
              <a:ext cx="5086350" cy="381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9C5EE146-BFCB-49D6-9D3A-39FC889EF8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5322000" y="2655000"/>
              <a:ext cx="1548000" cy="1548000"/>
            </a:xfrm>
            <a:prstGeom prst="rect">
              <a:avLst/>
            </a:prstGeom>
            <a:effectLst>
              <a:outerShdw blurRad="203200" dist="127000" dir="2700000" sx="101000" sy="101000" algn="tl" rotWithShape="0">
                <a:schemeClr val="tx1">
                  <a:alpha val="40000"/>
                </a:scheme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72567363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B764D-C7C2-497B-A6C7-EDDC3A7C4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datasets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DE8581D-32F0-42DA-A4B0-252CBC099E00}"/>
              </a:ext>
            </a:extLst>
          </p:cNvPr>
          <p:cNvGrpSpPr/>
          <p:nvPr/>
        </p:nvGrpSpPr>
        <p:grpSpPr>
          <a:xfrm>
            <a:off x="3552825" y="1524000"/>
            <a:ext cx="5086350" cy="3810000"/>
            <a:chOff x="3552825" y="1524000"/>
            <a:chExt cx="5086350" cy="38100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ED11FC6-6AE4-4C78-A970-DD5280A1CC3E}"/>
                </a:ext>
              </a:extLst>
            </p:cNvPr>
            <p:cNvSpPr/>
            <p:nvPr/>
          </p:nvSpPr>
          <p:spPr>
            <a:xfrm>
              <a:off x="3552825" y="1524000"/>
              <a:ext cx="5086350" cy="381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9C5EE146-BFCB-49D6-9D3A-39FC889EF8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5322000" y="2655000"/>
              <a:ext cx="1548000" cy="1548000"/>
            </a:xfrm>
            <a:prstGeom prst="rect">
              <a:avLst/>
            </a:prstGeom>
            <a:effectLst>
              <a:outerShdw blurRad="203200" dist="127000" dir="2700000" sx="101000" sy="101000" algn="tl" rotWithShape="0">
                <a:schemeClr val="tx1">
                  <a:alpha val="40000"/>
                </a:scheme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166006038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B764D-C7C2-497B-A6C7-EDDC3A7C4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columns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DE8581D-32F0-42DA-A4B0-252CBC099E00}"/>
              </a:ext>
            </a:extLst>
          </p:cNvPr>
          <p:cNvGrpSpPr/>
          <p:nvPr/>
        </p:nvGrpSpPr>
        <p:grpSpPr>
          <a:xfrm>
            <a:off x="3552825" y="1524000"/>
            <a:ext cx="5086350" cy="3810000"/>
            <a:chOff x="3552825" y="1524000"/>
            <a:chExt cx="5086350" cy="38100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ED11FC6-6AE4-4C78-A970-DD5280A1CC3E}"/>
                </a:ext>
              </a:extLst>
            </p:cNvPr>
            <p:cNvSpPr/>
            <p:nvPr/>
          </p:nvSpPr>
          <p:spPr>
            <a:xfrm>
              <a:off x="3552825" y="1524000"/>
              <a:ext cx="5086350" cy="381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9C5EE146-BFCB-49D6-9D3A-39FC889EF8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5322000" y="2655000"/>
              <a:ext cx="1548000" cy="1548000"/>
            </a:xfrm>
            <a:prstGeom prst="rect">
              <a:avLst/>
            </a:prstGeom>
            <a:effectLst>
              <a:outerShdw blurRad="203200" dist="127000" dir="2700000" sx="101000" sy="101000" algn="tl" rotWithShape="0">
                <a:schemeClr val="tx1">
                  <a:alpha val="40000"/>
                </a:scheme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192270396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4128815-0570-4086-AA53-DEEC4C1A8E40}"/>
              </a:ext>
            </a:extLst>
          </p:cNvPr>
          <p:cNvGrpSpPr/>
          <p:nvPr/>
        </p:nvGrpSpPr>
        <p:grpSpPr>
          <a:xfrm>
            <a:off x="3552825" y="1524000"/>
            <a:ext cx="5086350" cy="3810000"/>
            <a:chOff x="3552825" y="1524000"/>
            <a:chExt cx="5086350" cy="3810000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1C24611F-F505-43EE-B715-9AA135703FC8}"/>
                </a:ext>
              </a:extLst>
            </p:cNvPr>
            <p:cNvSpPr/>
            <p:nvPr/>
          </p:nvSpPr>
          <p:spPr>
            <a:xfrm>
              <a:off x="3552825" y="1524000"/>
              <a:ext cx="5086350" cy="3810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0" name="Graphic 79">
              <a:extLst>
                <a:ext uri="{FF2B5EF4-FFF2-40B4-BE49-F238E27FC236}">
                  <a16:creationId xmlns:a16="http://schemas.microsoft.com/office/drawing/2014/main" id="{12CE680D-67C8-418C-AE2A-1D03D70169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4641130" y="1974130"/>
              <a:ext cx="2909740" cy="2909740"/>
            </a:xfrm>
            <a:prstGeom prst="rect">
              <a:avLst/>
            </a:prstGeom>
            <a:effectLst/>
          </p:spPr>
        </p:pic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27BADCA5-4E89-4E92-A28D-4F82E045D6B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>
              <a:off x="5322000" y="2655000"/>
              <a:ext cx="1548000" cy="1548000"/>
            </a:xfrm>
            <a:prstGeom prst="rect">
              <a:avLst/>
            </a:prstGeom>
            <a:effectLst>
              <a:outerShdw blurRad="203200" dist="127000" dir="2700000" sx="101000" sy="101000" algn="tl" rotWithShape="0">
                <a:schemeClr val="tx1">
                  <a:alpha val="40000"/>
                </a:schemeClr>
              </a:outerShdw>
            </a:effectLst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4DE26E-A2C1-4FA2-BC63-9E25E4CD8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new-domain</a:t>
            </a:r>
          </a:p>
        </p:txBody>
      </p:sp>
    </p:spTree>
    <p:extLst>
      <p:ext uri="{BB962C8B-B14F-4D97-AF65-F5344CB8AC3E}">
        <p14:creationId xmlns:p14="http://schemas.microsoft.com/office/powerpoint/2010/main" val="407849730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085864C-33CD-4002-B278-24AFB8A9CF34}"/>
              </a:ext>
            </a:extLst>
          </p:cNvPr>
          <p:cNvGrpSpPr/>
          <p:nvPr/>
        </p:nvGrpSpPr>
        <p:grpSpPr>
          <a:xfrm>
            <a:off x="3552825" y="1524000"/>
            <a:ext cx="5086350" cy="3810000"/>
            <a:chOff x="3552825" y="1524000"/>
            <a:chExt cx="5086350" cy="3810000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1C24611F-F505-43EE-B715-9AA135703FC8}"/>
                </a:ext>
              </a:extLst>
            </p:cNvPr>
            <p:cNvSpPr/>
            <p:nvPr/>
          </p:nvSpPr>
          <p:spPr>
            <a:xfrm>
              <a:off x="3552825" y="1524000"/>
              <a:ext cx="5086350" cy="3810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0" name="Graphic 79">
              <a:extLst>
                <a:ext uri="{FF2B5EF4-FFF2-40B4-BE49-F238E27FC236}">
                  <a16:creationId xmlns:a16="http://schemas.microsoft.com/office/drawing/2014/main" id="{12CE680D-67C8-418C-AE2A-1D03D70169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4641130" y="1974130"/>
              <a:ext cx="2909740" cy="2909740"/>
            </a:xfrm>
            <a:prstGeom prst="rect">
              <a:avLst/>
            </a:prstGeom>
            <a:effectLst/>
          </p:spPr>
        </p:pic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27BADCA5-4E89-4E92-A28D-4F82E045D6B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>
              <a:off x="5322000" y="2655000"/>
              <a:ext cx="1548000" cy="1548000"/>
            </a:xfrm>
            <a:prstGeom prst="rect">
              <a:avLst/>
            </a:prstGeom>
            <a:effectLst>
              <a:outerShdw blurRad="203200" dist="127000" dir="2700000" sx="101000" sy="101000" algn="tl" rotWithShape="0">
                <a:schemeClr val="tx1">
                  <a:alpha val="40000"/>
                </a:schemeClr>
              </a:outerShdw>
            </a:effectLst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4DE26E-A2C1-4FA2-BC63-9E25E4CD8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new-business-term</a:t>
            </a:r>
          </a:p>
        </p:txBody>
      </p:sp>
    </p:spTree>
    <p:extLst>
      <p:ext uri="{BB962C8B-B14F-4D97-AF65-F5344CB8AC3E}">
        <p14:creationId xmlns:p14="http://schemas.microsoft.com/office/powerpoint/2010/main" val="304972036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13BDE1C-F8E8-4A49-A56A-3A6436F66025}"/>
              </a:ext>
            </a:extLst>
          </p:cNvPr>
          <p:cNvGrpSpPr/>
          <p:nvPr/>
        </p:nvGrpSpPr>
        <p:grpSpPr>
          <a:xfrm>
            <a:off x="3552825" y="1524000"/>
            <a:ext cx="5086350" cy="3810000"/>
            <a:chOff x="3552825" y="1524000"/>
            <a:chExt cx="5086350" cy="3810000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1C24611F-F505-43EE-B715-9AA135703FC8}"/>
                </a:ext>
              </a:extLst>
            </p:cNvPr>
            <p:cNvSpPr/>
            <p:nvPr/>
          </p:nvSpPr>
          <p:spPr>
            <a:xfrm>
              <a:off x="3552825" y="1524000"/>
              <a:ext cx="5086350" cy="3810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0" name="Graphic 79">
              <a:extLst>
                <a:ext uri="{FF2B5EF4-FFF2-40B4-BE49-F238E27FC236}">
                  <a16:creationId xmlns:a16="http://schemas.microsoft.com/office/drawing/2014/main" id="{12CE680D-67C8-418C-AE2A-1D03D70169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4641130" y="1974130"/>
              <a:ext cx="2909740" cy="2909740"/>
            </a:xfrm>
            <a:prstGeom prst="rect">
              <a:avLst/>
            </a:prstGeom>
            <a:effectLst/>
          </p:spPr>
        </p:pic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27BADCA5-4E89-4E92-A28D-4F82E045D6B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>
              <a:off x="5322000" y="2655000"/>
              <a:ext cx="1548000" cy="1548000"/>
            </a:xfrm>
            <a:prstGeom prst="rect">
              <a:avLst/>
            </a:prstGeom>
            <a:effectLst>
              <a:outerShdw blurRad="203200" dist="127000" dir="2700000" sx="101000" sy="101000" algn="tl" rotWithShape="0">
                <a:schemeClr val="tx1">
                  <a:alpha val="40000"/>
                </a:schemeClr>
              </a:outerShdw>
            </a:effectLst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4DE26E-A2C1-4FA2-BC63-9E25E4CD8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new-list-of-values</a:t>
            </a:r>
          </a:p>
        </p:txBody>
      </p:sp>
    </p:spTree>
    <p:extLst>
      <p:ext uri="{BB962C8B-B14F-4D97-AF65-F5344CB8AC3E}">
        <p14:creationId xmlns:p14="http://schemas.microsoft.com/office/powerpoint/2010/main" val="394248174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38038ADE-D888-495B-87B7-DEB51FB93639}"/>
              </a:ext>
            </a:extLst>
          </p:cNvPr>
          <p:cNvGrpSpPr/>
          <p:nvPr/>
        </p:nvGrpSpPr>
        <p:grpSpPr>
          <a:xfrm>
            <a:off x="3552825" y="1524000"/>
            <a:ext cx="5086350" cy="3810000"/>
            <a:chOff x="3552825" y="1524000"/>
            <a:chExt cx="5086350" cy="3810000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1C24611F-F505-43EE-B715-9AA135703FC8}"/>
                </a:ext>
              </a:extLst>
            </p:cNvPr>
            <p:cNvSpPr/>
            <p:nvPr/>
          </p:nvSpPr>
          <p:spPr>
            <a:xfrm>
              <a:off x="3552825" y="1524000"/>
              <a:ext cx="5086350" cy="3810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0" name="Graphic 79">
              <a:extLst>
                <a:ext uri="{FF2B5EF4-FFF2-40B4-BE49-F238E27FC236}">
                  <a16:creationId xmlns:a16="http://schemas.microsoft.com/office/drawing/2014/main" id="{12CE680D-67C8-418C-AE2A-1D03D70169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4641130" y="1974130"/>
              <a:ext cx="2909740" cy="2909740"/>
            </a:xfrm>
            <a:prstGeom prst="rect">
              <a:avLst/>
            </a:prstGeom>
            <a:effectLst/>
          </p:spPr>
        </p:pic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27BADCA5-4E89-4E92-A28D-4F82E045D6B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>
              <a:off x="5322000" y="2655000"/>
              <a:ext cx="1548000" cy="1548000"/>
            </a:xfrm>
            <a:prstGeom prst="rect">
              <a:avLst/>
            </a:prstGeom>
            <a:effectLst>
              <a:outerShdw blurRad="203200" dist="127000" dir="2700000" sx="101000" sy="101000" algn="tl" rotWithShape="0">
                <a:schemeClr val="tx1">
                  <a:alpha val="40000"/>
                </a:schemeClr>
              </a:outerShdw>
            </a:effectLst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4DE26E-A2C1-4FA2-BC63-9E25E4CD8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new-</a:t>
            </a:r>
            <a:r>
              <a:rPr lang="en-US" dirty="0" err="1"/>
              <a:t>datasource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30221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348AC299-1460-4625-8E58-85612E19F679}"/>
              </a:ext>
            </a:extLst>
          </p:cNvPr>
          <p:cNvGrpSpPr/>
          <p:nvPr/>
        </p:nvGrpSpPr>
        <p:grpSpPr>
          <a:xfrm>
            <a:off x="3552825" y="1524000"/>
            <a:ext cx="5086350" cy="3810000"/>
            <a:chOff x="3552825" y="1524000"/>
            <a:chExt cx="5086350" cy="3810000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1C24611F-F505-43EE-B715-9AA135703FC8}"/>
                </a:ext>
              </a:extLst>
            </p:cNvPr>
            <p:cNvSpPr/>
            <p:nvPr/>
          </p:nvSpPr>
          <p:spPr>
            <a:xfrm>
              <a:off x="3552825" y="1524000"/>
              <a:ext cx="5086350" cy="3810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0" name="Graphic 79">
              <a:extLst>
                <a:ext uri="{FF2B5EF4-FFF2-40B4-BE49-F238E27FC236}">
                  <a16:creationId xmlns:a16="http://schemas.microsoft.com/office/drawing/2014/main" id="{12CE680D-67C8-418C-AE2A-1D03D70169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4641130" y="1974130"/>
              <a:ext cx="2909740" cy="2909740"/>
            </a:xfrm>
            <a:prstGeom prst="rect">
              <a:avLst/>
            </a:prstGeom>
            <a:effectLst/>
          </p:spPr>
        </p:pic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27BADCA5-4E89-4E92-A28D-4F82E045D6B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>
              <a:off x="5322000" y="2655000"/>
              <a:ext cx="1548000" cy="1548000"/>
            </a:xfrm>
            <a:prstGeom prst="rect">
              <a:avLst/>
            </a:prstGeom>
            <a:effectLst>
              <a:outerShdw blurRad="203200" dist="127000" dir="2700000" sx="101000" sy="101000" algn="tl" rotWithShape="0">
                <a:schemeClr val="tx1">
                  <a:alpha val="40000"/>
                </a:schemeClr>
              </a:outerShdw>
            </a:effectLst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4DE26E-A2C1-4FA2-BC63-9E25E4CD8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new-schema</a:t>
            </a:r>
          </a:p>
        </p:txBody>
      </p:sp>
    </p:spTree>
    <p:extLst>
      <p:ext uri="{BB962C8B-B14F-4D97-AF65-F5344CB8AC3E}">
        <p14:creationId xmlns:p14="http://schemas.microsoft.com/office/powerpoint/2010/main" val="265298867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635E19D-3921-460C-9794-EC87567DDC25}"/>
              </a:ext>
            </a:extLst>
          </p:cNvPr>
          <p:cNvGrpSpPr/>
          <p:nvPr/>
        </p:nvGrpSpPr>
        <p:grpSpPr>
          <a:xfrm>
            <a:off x="3552825" y="1524000"/>
            <a:ext cx="5086350" cy="3810000"/>
            <a:chOff x="3552825" y="1524000"/>
            <a:chExt cx="5086350" cy="3810000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1C24611F-F505-43EE-B715-9AA135703FC8}"/>
                </a:ext>
              </a:extLst>
            </p:cNvPr>
            <p:cNvSpPr/>
            <p:nvPr/>
          </p:nvSpPr>
          <p:spPr>
            <a:xfrm>
              <a:off x="3552825" y="1524000"/>
              <a:ext cx="5086350" cy="3810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0" name="Graphic 79">
              <a:extLst>
                <a:ext uri="{FF2B5EF4-FFF2-40B4-BE49-F238E27FC236}">
                  <a16:creationId xmlns:a16="http://schemas.microsoft.com/office/drawing/2014/main" id="{12CE680D-67C8-418C-AE2A-1D03D70169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4641130" y="1974130"/>
              <a:ext cx="2909740" cy="2909740"/>
            </a:xfrm>
            <a:prstGeom prst="rect">
              <a:avLst/>
            </a:prstGeom>
            <a:effectLst/>
          </p:spPr>
        </p:pic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27BADCA5-4E89-4E92-A28D-4F82E045D6B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>
              <a:off x="5322000" y="2655000"/>
              <a:ext cx="1548000" cy="1548000"/>
            </a:xfrm>
            <a:prstGeom prst="rect">
              <a:avLst/>
            </a:prstGeom>
            <a:effectLst>
              <a:outerShdw blurRad="203200" dist="127000" dir="2700000" sx="101000" sy="101000" algn="tl" rotWithShape="0">
                <a:schemeClr val="tx1">
                  <a:alpha val="40000"/>
                </a:schemeClr>
              </a:outerShdw>
            </a:effectLst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4DE26E-A2C1-4FA2-BC63-9E25E4CD8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new-dataset</a:t>
            </a:r>
          </a:p>
        </p:txBody>
      </p:sp>
    </p:spTree>
    <p:extLst>
      <p:ext uri="{BB962C8B-B14F-4D97-AF65-F5344CB8AC3E}">
        <p14:creationId xmlns:p14="http://schemas.microsoft.com/office/powerpoint/2010/main" val="2839806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B764D-C7C2-497B-A6C7-EDDC3A7C4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1BEB9BB-F4E3-4369-8C50-D11A2AC94230}"/>
              </a:ext>
            </a:extLst>
          </p:cNvPr>
          <p:cNvGrpSpPr/>
          <p:nvPr/>
        </p:nvGrpSpPr>
        <p:grpSpPr>
          <a:xfrm>
            <a:off x="3552825" y="1524000"/>
            <a:ext cx="5086350" cy="3810000"/>
            <a:chOff x="3552825" y="1524000"/>
            <a:chExt cx="5086350" cy="38100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ED11FC6-6AE4-4C78-A970-DD5280A1CC3E}"/>
                </a:ext>
              </a:extLst>
            </p:cNvPr>
            <p:cNvSpPr/>
            <p:nvPr/>
          </p:nvSpPr>
          <p:spPr>
            <a:xfrm>
              <a:off x="3552825" y="1524000"/>
              <a:ext cx="5086350" cy="381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9C5EE146-BFCB-49D6-9D3A-39FC889EF8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5322000" y="2655000"/>
              <a:ext cx="1548000" cy="1548000"/>
            </a:xfrm>
            <a:prstGeom prst="rect">
              <a:avLst/>
            </a:prstGeom>
            <a:effectLst>
              <a:outerShdw blurRad="203200" dist="127000" dir="2700000" sx="101000" sy="101000" algn="tl" rotWithShape="0">
                <a:schemeClr val="tx1">
                  <a:alpha val="40000"/>
                </a:scheme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426933334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71C8EDF-1565-4932-A404-42E1C611EE03}"/>
              </a:ext>
            </a:extLst>
          </p:cNvPr>
          <p:cNvGrpSpPr/>
          <p:nvPr/>
        </p:nvGrpSpPr>
        <p:grpSpPr>
          <a:xfrm>
            <a:off x="3552825" y="1524000"/>
            <a:ext cx="5086350" cy="3810000"/>
            <a:chOff x="3552825" y="1524000"/>
            <a:chExt cx="5086350" cy="3810000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1C24611F-F505-43EE-B715-9AA135703FC8}"/>
                </a:ext>
              </a:extLst>
            </p:cNvPr>
            <p:cNvSpPr/>
            <p:nvPr/>
          </p:nvSpPr>
          <p:spPr>
            <a:xfrm>
              <a:off x="3552825" y="1524000"/>
              <a:ext cx="5086350" cy="3810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0" name="Graphic 79">
              <a:extLst>
                <a:ext uri="{FF2B5EF4-FFF2-40B4-BE49-F238E27FC236}">
                  <a16:creationId xmlns:a16="http://schemas.microsoft.com/office/drawing/2014/main" id="{12CE680D-67C8-418C-AE2A-1D03D70169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4641130" y="1974130"/>
              <a:ext cx="2909740" cy="2909740"/>
            </a:xfrm>
            <a:prstGeom prst="rect">
              <a:avLst/>
            </a:prstGeom>
            <a:effectLst/>
          </p:spPr>
        </p:pic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27BADCA5-4E89-4E92-A28D-4F82E045D6B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>
              <a:off x="5322000" y="2655000"/>
              <a:ext cx="1548000" cy="1548000"/>
            </a:xfrm>
            <a:prstGeom prst="rect">
              <a:avLst/>
            </a:prstGeom>
            <a:effectLst>
              <a:outerShdw blurRad="203200" dist="127000" dir="2700000" sx="101000" sy="101000" algn="tl" rotWithShape="0">
                <a:schemeClr val="tx1">
                  <a:alpha val="40000"/>
                </a:schemeClr>
              </a:outerShdw>
            </a:effectLst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4DE26E-A2C1-4FA2-BC63-9E25E4CD8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import-domains</a:t>
            </a:r>
          </a:p>
        </p:txBody>
      </p:sp>
    </p:spTree>
    <p:extLst>
      <p:ext uri="{BB962C8B-B14F-4D97-AF65-F5344CB8AC3E}">
        <p14:creationId xmlns:p14="http://schemas.microsoft.com/office/powerpoint/2010/main" val="178810240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98E85295-5AB0-4E05-B4E9-6E12A47F57EB}"/>
              </a:ext>
            </a:extLst>
          </p:cNvPr>
          <p:cNvGrpSpPr/>
          <p:nvPr/>
        </p:nvGrpSpPr>
        <p:grpSpPr>
          <a:xfrm>
            <a:off x="3552825" y="1524000"/>
            <a:ext cx="5086350" cy="3810000"/>
            <a:chOff x="3552825" y="1524000"/>
            <a:chExt cx="5086350" cy="3810000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1C24611F-F505-43EE-B715-9AA135703FC8}"/>
                </a:ext>
              </a:extLst>
            </p:cNvPr>
            <p:cNvSpPr/>
            <p:nvPr/>
          </p:nvSpPr>
          <p:spPr>
            <a:xfrm>
              <a:off x="3552825" y="1524000"/>
              <a:ext cx="5086350" cy="3810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0" name="Graphic 79">
              <a:extLst>
                <a:ext uri="{FF2B5EF4-FFF2-40B4-BE49-F238E27FC236}">
                  <a16:creationId xmlns:a16="http://schemas.microsoft.com/office/drawing/2014/main" id="{12CE680D-67C8-418C-AE2A-1D03D70169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4641130" y="1974130"/>
              <a:ext cx="2909740" cy="2909740"/>
            </a:xfrm>
            <a:prstGeom prst="rect">
              <a:avLst/>
            </a:prstGeom>
            <a:effectLst/>
          </p:spPr>
        </p:pic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27BADCA5-4E89-4E92-A28D-4F82E045D6B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>
              <a:off x="5322000" y="2655000"/>
              <a:ext cx="1548000" cy="1548000"/>
            </a:xfrm>
            <a:prstGeom prst="rect">
              <a:avLst/>
            </a:prstGeom>
            <a:effectLst>
              <a:outerShdw blurRad="203200" dist="127000" dir="2700000" sx="101000" sy="101000" algn="tl" rotWithShape="0">
                <a:schemeClr val="tx1">
                  <a:alpha val="40000"/>
                </a:schemeClr>
              </a:outerShdw>
            </a:effectLst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4DE26E-A2C1-4FA2-BC63-9E25E4CD8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import-business-terms</a:t>
            </a:r>
          </a:p>
        </p:txBody>
      </p:sp>
    </p:spTree>
    <p:extLst>
      <p:ext uri="{BB962C8B-B14F-4D97-AF65-F5344CB8AC3E}">
        <p14:creationId xmlns:p14="http://schemas.microsoft.com/office/powerpoint/2010/main" val="329531909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B2C4D34A-5531-4794-B926-F7771B25A420}"/>
              </a:ext>
            </a:extLst>
          </p:cNvPr>
          <p:cNvGrpSpPr/>
          <p:nvPr/>
        </p:nvGrpSpPr>
        <p:grpSpPr>
          <a:xfrm>
            <a:off x="3552825" y="1524000"/>
            <a:ext cx="5086350" cy="3810000"/>
            <a:chOff x="3552825" y="1524000"/>
            <a:chExt cx="5086350" cy="3810000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1C24611F-F505-43EE-B715-9AA135703FC8}"/>
                </a:ext>
              </a:extLst>
            </p:cNvPr>
            <p:cNvSpPr/>
            <p:nvPr/>
          </p:nvSpPr>
          <p:spPr>
            <a:xfrm>
              <a:off x="3552825" y="1524000"/>
              <a:ext cx="5086350" cy="3810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0" name="Graphic 79">
              <a:extLst>
                <a:ext uri="{FF2B5EF4-FFF2-40B4-BE49-F238E27FC236}">
                  <a16:creationId xmlns:a16="http://schemas.microsoft.com/office/drawing/2014/main" id="{12CE680D-67C8-418C-AE2A-1D03D70169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4641130" y="1974130"/>
              <a:ext cx="2909740" cy="2909740"/>
            </a:xfrm>
            <a:prstGeom prst="rect">
              <a:avLst/>
            </a:prstGeom>
            <a:effectLst/>
          </p:spPr>
        </p:pic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27BADCA5-4E89-4E92-A28D-4F82E045D6B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>
              <a:off x="5322000" y="2655000"/>
              <a:ext cx="1548000" cy="1548000"/>
            </a:xfrm>
            <a:prstGeom prst="rect">
              <a:avLst/>
            </a:prstGeom>
            <a:effectLst>
              <a:outerShdw blurRad="203200" dist="127000" dir="2700000" sx="101000" sy="101000" algn="tl" rotWithShape="0">
                <a:schemeClr val="tx1">
                  <a:alpha val="40000"/>
                </a:schemeClr>
              </a:outerShdw>
            </a:effectLst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4DE26E-A2C1-4FA2-BC63-9E25E4CD8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import-lists-of-values</a:t>
            </a:r>
          </a:p>
        </p:txBody>
      </p:sp>
    </p:spTree>
    <p:extLst>
      <p:ext uri="{BB962C8B-B14F-4D97-AF65-F5344CB8AC3E}">
        <p14:creationId xmlns:p14="http://schemas.microsoft.com/office/powerpoint/2010/main" val="206826720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C142EB9-4497-49BC-BCF0-78B554B68F7A}"/>
              </a:ext>
            </a:extLst>
          </p:cNvPr>
          <p:cNvGrpSpPr/>
          <p:nvPr/>
        </p:nvGrpSpPr>
        <p:grpSpPr>
          <a:xfrm>
            <a:off x="3552825" y="1524000"/>
            <a:ext cx="5086350" cy="3810000"/>
            <a:chOff x="3552825" y="1524000"/>
            <a:chExt cx="5086350" cy="3810000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1C24611F-F505-43EE-B715-9AA135703FC8}"/>
                </a:ext>
              </a:extLst>
            </p:cNvPr>
            <p:cNvSpPr/>
            <p:nvPr/>
          </p:nvSpPr>
          <p:spPr>
            <a:xfrm>
              <a:off x="3552825" y="1524000"/>
              <a:ext cx="5086350" cy="3810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0" name="Graphic 79">
              <a:extLst>
                <a:ext uri="{FF2B5EF4-FFF2-40B4-BE49-F238E27FC236}">
                  <a16:creationId xmlns:a16="http://schemas.microsoft.com/office/drawing/2014/main" id="{12CE680D-67C8-418C-AE2A-1D03D70169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4641130" y="1974130"/>
              <a:ext cx="2909740" cy="2909740"/>
            </a:xfrm>
            <a:prstGeom prst="rect">
              <a:avLst/>
            </a:prstGeom>
            <a:effectLst/>
          </p:spPr>
        </p:pic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27BADCA5-4E89-4E92-A28D-4F82E045D6B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>
              <a:off x="5322000" y="2655000"/>
              <a:ext cx="1548000" cy="1548000"/>
            </a:xfrm>
            <a:prstGeom prst="rect">
              <a:avLst/>
            </a:prstGeom>
            <a:effectLst>
              <a:outerShdw blurRad="203200" dist="127000" dir="2700000" sx="101000" sy="101000" algn="tl" rotWithShape="0">
                <a:schemeClr val="tx1">
                  <a:alpha val="40000"/>
                </a:schemeClr>
              </a:outerShdw>
            </a:effectLst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4DE26E-A2C1-4FA2-BC63-9E25E4CD8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import-codes</a:t>
            </a:r>
          </a:p>
        </p:txBody>
      </p:sp>
    </p:spTree>
    <p:extLst>
      <p:ext uri="{BB962C8B-B14F-4D97-AF65-F5344CB8AC3E}">
        <p14:creationId xmlns:p14="http://schemas.microsoft.com/office/powerpoint/2010/main" val="160778590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DE26E-A2C1-4FA2-BC63-9E25E4CD8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import-</a:t>
            </a:r>
            <a:r>
              <a:rPr lang="en-US" dirty="0" err="1"/>
              <a:t>datasources</a:t>
            </a:r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B918686-A9FB-47EF-8F94-ED05E40BFB94}"/>
              </a:ext>
            </a:extLst>
          </p:cNvPr>
          <p:cNvGrpSpPr/>
          <p:nvPr/>
        </p:nvGrpSpPr>
        <p:grpSpPr>
          <a:xfrm>
            <a:off x="3552825" y="1524000"/>
            <a:ext cx="5086350" cy="3810000"/>
            <a:chOff x="3552825" y="1524000"/>
            <a:chExt cx="5086350" cy="3810000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1C24611F-F505-43EE-B715-9AA135703FC8}"/>
                </a:ext>
              </a:extLst>
            </p:cNvPr>
            <p:cNvSpPr/>
            <p:nvPr/>
          </p:nvSpPr>
          <p:spPr>
            <a:xfrm>
              <a:off x="3552825" y="1524000"/>
              <a:ext cx="5086350" cy="3810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0" name="Graphic 79">
              <a:extLst>
                <a:ext uri="{FF2B5EF4-FFF2-40B4-BE49-F238E27FC236}">
                  <a16:creationId xmlns:a16="http://schemas.microsoft.com/office/drawing/2014/main" id="{12CE680D-67C8-418C-AE2A-1D03D70169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4641130" y="1974130"/>
              <a:ext cx="2909740" cy="2909740"/>
            </a:xfrm>
            <a:prstGeom prst="rect">
              <a:avLst/>
            </a:prstGeom>
            <a:effectLst/>
          </p:spPr>
        </p:pic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1A7D2B96-D7AB-40FB-A17C-0B474F1EDBF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>
              <a:off x="5322000" y="2655000"/>
              <a:ext cx="1548000" cy="1548000"/>
            </a:xfrm>
            <a:prstGeom prst="rect">
              <a:avLst/>
            </a:prstGeom>
            <a:effectLst>
              <a:outerShdw blurRad="203200" dist="127000" dir="2700000" sx="101000" sy="101000" algn="tl" rotWithShape="0">
                <a:schemeClr val="tx1">
                  <a:alpha val="40000"/>
                </a:scheme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289163812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DE26E-A2C1-4FA2-BC63-9E25E4CD8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import-schemas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B29CF1B-22E6-4812-A961-7536E82D619E}"/>
              </a:ext>
            </a:extLst>
          </p:cNvPr>
          <p:cNvGrpSpPr/>
          <p:nvPr/>
        </p:nvGrpSpPr>
        <p:grpSpPr>
          <a:xfrm>
            <a:off x="3552825" y="1524000"/>
            <a:ext cx="5086350" cy="3810000"/>
            <a:chOff x="3552825" y="1524000"/>
            <a:chExt cx="5086350" cy="3810000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1C24611F-F505-43EE-B715-9AA135703FC8}"/>
                </a:ext>
              </a:extLst>
            </p:cNvPr>
            <p:cNvSpPr/>
            <p:nvPr/>
          </p:nvSpPr>
          <p:spPr>
            <a:xfrm>
              <a:off x="3552825" y="1524000"/>
              <a:ext cx="5086350" cy="3810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0" name="Graphic 79">
              <a:extLst>
                <a:ext uri="{FF2B5EF4-FFF2-40B4-BE49-F238E27FC236}">
                  <a16:creationId xmlns:a16="http://schemas.microsoft.com/office/drawing/2014/main" id="{12CE680D-67C8-418C-AE2A-1D03D70169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4641130" y="1974130"/>
              <a:ext cx="2909740" cy="2909740"/>
            </a:xfrm>
            <a:prstGeom prst="rect">
              <a:avLst/>
            </a:prstGeom>
            <a:effectLst/>
          </p:spPr>
        </p:pic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F072E7B0-AAAE-4C6A-84A4-DE28BB717E5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>
              <a:off x="5322000" y="2655000"/>
              <a:ext cx="1548000" cy="1548000"/>
            </a:xfrm>
            <a:prstGeom prst="rect">
              <a:avLst/>
            </a:prstGeom>
            <a:effectLst>
              <a:outerShdw blurRad="203200" dist="127000" dir="2700000" sx="101000" sy="101000" algn="tl" rotWithShape="0">
                <a:schemeClr val="tx1">
                  <a:alpha val="40000"/>
                </a:scheme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311187184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DE26E-A2C1-4FA2-BC63-9E25E4CD8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import-datasets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11B5608-4A2A-4C82-8E91-AA96F346752D}"/>
              </a:ext>
            </a:extLst>
          </p:cNvPr>
          <p:cNvGrpSpPr/>
          <p:nvPr/>
        </p:nvGrpSpPr>
        <p:grpSpPr>
          <a:xfrm>
            <a:off x="3552825" y="1524000"/>
            <a:ext cx="5086350" cy="3810000"/>
            <a:chOff x="3552825" y="1524000"/>
            <a:chExt cx="5086350" cy="3810000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1C24611F-F505-43EE-B715-9AA135703FC8}"/>
                </a:ext>
              </a:extLst>
            </p:cNvPr>
            <p:cNvSpPr/>
            <p:nvPr/>
          </p:nvSpPr>
          <p:spPr>
            <a:xfrm>
              <a:off x="3552825" y="1524000"/>
              <a:ext cx="5086350" cy="3810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0" name="Graphic 79">
              <a:extLst>
                <a:ext uri="{FF2B5EF4-FFF2-40B4-BE49-F238E27FC236}">
                  <a16:creationId xmlns:a16="http://schemas.microsoft.com/office/drawing/2014/main" id="{12CE680D-67C8-418C-AE2A-1D03D70169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4641130" y="1974130"/>
              <a:ext cx="2909740" cy="2909740"/>
            </a:xfrm>
            <a:prstGeom prst="rect">
              <a:avLst/>
            </a:prstGeom>
            <a:effectLst/>
          </p:spPr>
        </p:pic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766FDDA6-9861-447A-A304-7562E2D225C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>
              <a:off x="5322000" y="2655000"/>
              <a:ext cx="1548000" cy="1548000"/>
            </a:xfrm>
            <a:prstGeom prst="rect">
              <a:avLst/>
            </a:prstGeom>
            <a:effectLst>
              <a:outerShdw blurRad="203200" dist="127000" dir="2700000" sx="101000" sy="101000" algn="tl" rotWithShape="0">
                <a:schemeClr val="tx1">
                  <a:alpha val="40000"/>
                </a:scheme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128725414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DE26E-A2C1-4FA2-BC63-9E25E4CD8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import-columns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B387526-F9DD-4EA5-B942-36C3EC339C07}"/>
              </a:ext>
            </a:extLst>
          </p:cNvPr>
          <p:cNvGrpSpPr/>
          <p:nvPr/>
        </p:nvGrpSpPr>
        <p:grpSpPr>
          <a:xfrm>
            <a:off x="3552825" y="1524000"/>
            <a:ext cx="5086350" cy="3810000"/>
            <a:chOff x="3552825" y="1524000"/>
            <a:chExt cx="5086350" cy="3810000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1C24611F-F505-43EE-B715-9AA135703FC8}"/>
                </a:ext>
              </a:extLst>
            </p:cNvPr>
            <p:cNvSpPr/>
            <p:nvPr/>
          </p:nvSpPr>
          <p:spPr>
            <a:xfrm>
              <a:off x="3552825" y="1524000"/>
              <a:ext cx="5086350" cy="3810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0" name="Graphic 79">
              <a:extLst>
                <a:ext uri="{FF2B5EF4-FFF2-40B4-BE49-F238E27FC236}">
                  <a16:creationId xmlns:a16="http://schemas.microsoft.com/office/drawing/2014/main" id="{12CE680D-67C8-418C-AE2A-1D03D70169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4641130" y="1974130"/>
              <a:ext cx="2909740" cy="2909740"/>
            </a:xfrm>
            <a:prstGeom prst="rect">
              <a:avLst/>
            </a:prstGeom>
            <a:effectLst/>
          </p:spPr>
        </p:pic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766FDDA6-9861-447A-A304-7562E2D225C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>
              <a:off x="5322000" y="2655000"/>
              <a:ext cx="1548000" cy="1548000"/>
            </a:xfrm>
            <a:prstGeom prst="rect">
              <a:avLst/>
            </a:prstGeom>
            <a:effectLst>
              <a:outerShdw blurRad="203200" dist="127000" dir="2700000" sx="101000" sy="101000" algn="tl" rotWithShape="0">
                <a:schemeClr val="tx1">
                  <a:alpha val="40000"/>
                </a:scheme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353971711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DE26E-A2C1-4FA2-BC63-9E25E4CD8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import-processes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45BB7D4-BB24-4F09-B262-A8BBFEA7D7D9}"/>
              </a:ext>
            </a:extLst>
          </p:cNvPr>
          <p:cNvGrpSpPr/>
          <p:nvPr/>
        </p:nvGrpSpPr>
        <p:grpSpPr>
          <a:xfrm>
            <a:off x="3552825" y="1524000"/>
            <a:ext cx="5086350" cy="3810000"/>
            <a:chOff x="3552825" y="1524000"/>
            <a:chExt cx="5086350" cy="3810000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1C24611F-F505-43EE-B715-9AA135703FC8}"/>
                </a:ext>
              </a:extLst>
            </p:cNvPr>
            <p:cNvSpPr/>
            <p:nvPr/>
          </p:nvSpPr>
          <p:spPr>
            <a:xfrm>
              <a:off x="3552825" y="1524000"/>
              <a:ext cx="5086350" cy="3810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0" name="Graphic 79">
              <a:extLst>
                <a:ext uri="{FF2B5EF4-FFF2-40B4-BE49-F238E27FC236}">
                  <a16:creationId xmlns:a16="http://schemas.microsoft.com/office/drawing/2014/main" id="{12CE680D-67C8-418C-AE2A-1D03D70169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4641130" y="1974130"/>
              <a:ext cx="2909740" cy="2909740"/>
            </a:xfrm>
            <a:prstGeom prst="rect">
              <a:avLst/>
            </a:prstGeom>
            <a:effectLst/>
          </p:spPr>
        </p:pic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766FDDA6-9861-447A-A304-7562E2D225C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>
              <a:off x="5322000" y="2655000"/>
              <a:ext cx="1548000" cy="1548000"/>
            </a:xfrm>
            <a:prstGeom prst="rect">
              <a:avLst/>
            </a:prstGeom>
            <a:effectLst>
              <a:outerShdw blurRad="203200" dist="127000" dir="2700000" sx="101000" sy="101000" algn="tl" rotWithShape="0">
                <a:schemeClr val="tx1">
                  <a:alpha val="40000"/>
                </a:scheme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378816344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DE26E-A2C1-4FA2-BC63-9E25E4CD8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import-metrics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60CD895-A0F4-46AF-8D40-B07D068288A8}"/>
              </a:ext>
            </a:extLst>
          </p:cNvPr>
          <p:cNvGrpSpPr/>
          <p:nvPr/>
        </p:nvGrpSpPr>
        <p:grpSpPr>
          <a:xfrm>
            <a:off x="3552825" y="1524000"/>
            <a:ext cx="5086350" cy="3810000"/>
            <a:chOff x="3552825" y="1524000"/>
            <a:chExt cx="5086350" cy="3810000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1C24611F-F505-43EE-B715-9AA135703FC8}"/>
                </a:ext>
              </a:extLst>
            </p:cNvPr>
            <p:cNvSpPr/>
            <p:nvPr/>
          </p:nvSpPr>
          <p:spPr>
            <a:xfrm>
              <a:off x="3552825" y="1524000"/>
              <a:ext cx="5086350" cy="3810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0" name="Graphic 79">
              <a:extLst>
                <a:ext uri="{FF2B5EF4-FFF2-40B4-BE49-F238E27FC236}">
                  <a16:creationId xmlns:a16="http://schemas.microsoft.com/office/drawing/2014/main" id="{12CE680D-67C8-418C-AE2A-1D03D70169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4641130" y="1974130"/>
              <a:ext cx="2909740" cy="2909740"/>
            </a:xfrm>
            <a:prstGeom prst="rect">
              <a:avLst/>
            </a:prstGeom>
            <a:effectLst/>
          </p:spPr>
        </p:pic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766FDDA6-9861-447A-A304-7562E2D225C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>
              <a:off x="5322000" y="2655000"/>
              <a:ext cx="1548000" cy="1548000"/>
            </a:xfrm>
            <a:prstGeom prst="rect">
              <a:avLst/>
            </a:prstGeom>
            <a:effectLst>
              <a:outerShdw blurRad="203200" dist="127000" dir="2700000" sx="101000" sy="101000" algn="tl" rotWithShape="0">
                <a:schemeClr val="tx1">
                  <a:alpha val="40000"/>
                </a:scheme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1803503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B764D-C7C2-497B-A6C7-EDDC3A7C4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find-company.jpg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4EEE9C6-6670-49F0-A601-129282BDD09B}"/>
              </a:ext>
            </a:extLst>
          </p:cNvPr>
          <p:cNvGrpSpPr/>
          <p:nvPr/>
        </p:nvGrpSpPr>
        <p:grpSpPr>
          <a:xfrm>
            <a:off x="3552825" y="1524000"/>
            <a:ext cx="5086350" cy="3810000"/>
            <a:chOff x="3552825" y="1524000"/>
            <a:chExt cx="5086350" cy="38100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ED11FC6-6AE4-4C78-A970-DD5280A1CC3E}"/>
                </a:ext>
              </a:extLst>
            </p:cNvPr>
            <p:cNvSpPr/>
            <p:nvPr/>
          </p:nvSpPr>
          <p:spPr>
            <a:xfrm>
              <a:off x="3552825" y="1524000"/>
              <a:ext cx="5086350" cy="381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9C5EE146-BFCB-49D6-9D3A-39FC889EF8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5322000" y="2655000"/>
              <a:ext cx="1548000" cy="1548000"/>
            </a:xfrm>
            <a:prstGeom prst="rect">
              <a:avLst/>
            </a:prstGeom>
            <a:effectLst>
              <a:outerShdw blurRad="203200" dist="127000" dir="2700000" sx="101000" sy="101000" algn="tl" rotWithShape="0">
                <a:schemeClr val="tx1">
                  <a:alpha val="40000"/>
                </a:scheme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78035561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DE26E-A2C1-4FA2-BC63-9E25E4CD8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import-relationships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69621B2-E10A-4E6B-A9C7-84B8179C3945}"/>
              </a:ext>
            </a:extLst>
          </p:cNvPr>
          <p:cNvGrpSpPr/>
          <p:nvPr/>
        </p:nvGrpSpPr>
        <p:grpSpPr>
          <a:xfrm>
            <a:off x="3552825" y="1524000"/>
            <a:ext cx="5086350" cy="3810000"/>
            <a:chOff x="3552825" y="1524000"/>
            <a:chExt cx="5086350" cy="3810000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1C24611F-F505-43EE-B715-9AA135703FC8}"/>
                </a:ext>
              </a:extLst>
            </p:cNvPr>
            <p:cNvSpPr/>
            <p:nvPr/>
          </p:nvSpPr>
          <p:spPr>
            <a:xfrm>
              <a:off x="3552825" y="1524000"/>
              <a:ext cx="5086350" cy="3810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0" name="Graphic 79">
              <a:extLst>
                <a:ext uri="{FF2B5EF4-FFF2-40B4-BE49-F238E27FC236}">
                  <a16:creationId xmlns:a16="http://schemas.microsoft.com/office/drawing/2014/main" id="{12CE680D-67C8-418C-AE2A-1D03D70169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4641130" y="1974130"/>
              <a:ext cx="2909740" cy="2909740"/>
            </a:xfrm>
            <a:prstGeom prst="rect">
              <a:avLst/>
            </a:prstGeom>
            <a:effectLst/>
          </p:spPr>
        </p:pic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766FDDA6-9861-447A-A304-7562E2D225C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>
              <a:off x="5322000" y="2655000"/>
              <a:ext cx="1548000" cy="1548000"/>
            </a:xfrm>
            <a:prstGeom prst="rect">
              <a:avLst/>
            </a:prstGeom>
            <a:effectLst>
              <a:outerShdw blurRad="203200" dist="127000" dir="2700000" sx="101000" sy="101000" algn="tl" rotWithShape="0">
                <a:schemeClr val="tx1">
                  <a:alpha val="40000"/>
                </a:scheme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661961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B764D-C7C2-497B-A6C7-EDDC3A7C4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operational-systems-view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B7BA511-A2A2-4666-BCF5-28D09D616729}"/>
              </a:ext>
            </a:extLst>
          </p:cNvPr>
          <p:cNvGrpSpPr/>
          <p:nvPr/>
        </p:nvGrpSpPr>
        <p:grpSpPr>
          <a:xfrm>
            <a:off x="3552825" y="1524000"/>
            <a:ext cx="5086350" cy="3810000"/>
            <a:chOff x="3552825" y="1524000"/>
            <a:chExt cx="5086350" cy="38100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ED11FC6-6AE4-4C78-A970-DD5280A1CC3E}"/>
                </a:ext>
              </a:extLst>
            </p:cNvPr>
            <p:cNvSpPr/>
            <p:nvPr/>
          </p:nvSpPr>
          <p:spPr>
            <a:xfrm>
              <a:off x="3552825" y="1524000"/>
              <a:ext cx="5086350" cy="3810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9C5EE146-BFCB-49D6-9D3A-39FC889EF8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5322000" y="2655000"/>
              <a:ext cx="1548000" cy="1548000"/>
            </a:xfrm>
            <a:prstGeom prst="rect">
              <a:avLst/>
            </a:prstGeom>
            <a:effectLst>
              <a:outerShdw blurRad="203200" dist="127000" dir="2700000" sx="101000" sy="101000" algn="tl" rotWithShape="0">
                <a:schemeClr val="tx1">
                  <a:alpha val="40000"/>
                </a:scheme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1817984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B764D-C7C2-497B-A6C7-EDDC3A7C4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operational-system-</a:t>
            </a:r>
            <a:r>
              <a:rPr lang="en-US" dirty="0" err="1"/>
              <a:t>crm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4CE1AD6-69AF-400E-AB3C-7FE315B8CEA7}"/>
              </a:ext>
            </a:extLst>
          </p:cNvPr>
          <p:cNvGrpSpPr/>
          <p:nvPr/>
        </p:nvGrpSpPr>
        <p:grpSpPr>
          <a:xfrm>
            <a:off x="3552825" y="1524000"/>
            <a:ext cx="5086350" cy="3810000"/>
            <a:chOff x="3552825" y="1524000"/>
            <a:chExt cx="5086350" cy="38100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ED11FC6-6AE4-4C78-A970-DD5280A1CC3E}"/>
                </a:ext>
              </a:extLst>
            </p:cNvPr>
            <p:cNvSpPr/>
            <p:nvPr/>
          </p:nvSpPr>
          <p:spPr>
            <a:xfrm>
              <a:off x="3552825" y="1524000"/>
              <a:ext cx="5086350" cy="3810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9C5EE146-BFCB-49D6-9D3A-39FC889EF8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5322000" y="2655000"/>
              <a:ext cx="1548000" cy="1548000"/>
            </a:xfrm>
            <a:prstGeom prst="rect">
              <a:avLst/>
            </a:prstGeom>
            <a:effectLst>
              <a:outerShdw blurRad="203200" dist="127000" dir="2700000" sx="101000" sy="101000" algn="tl" rotWithShape="0">
                <a:schemeClr val="tx1">
                  <a:alpha val="40000"/>
                </a:scheme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2863141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B764D-C7C2-497B-A6C7-EDDC3A7C4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operational-system-</a:t>
            </a:r>
            <a:r>
              <a:rPr lang="en-US" dirty="0" err="1"/>
              <a:t>erp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BE433E2-D22F-4E02-BB32-9FD62F0E277C}"/>
              </a:ext>
            </a:extLst>
          </p:cNvPr>
          <p:cNvGrpSpPr/>
          <p:nvPr/>
        </p:nvGrpSpPr>
        <p:grpSpPr>
          <a:xfrm>
            <a:off x="3552825" y="1524000"/>
            <a:ext cx="5086350" cy="3810000"/>
            <a:chOff x="3552825" y="1524000"/>
            <a:chExt cx="5086350" cy="38100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ED11FC6-6AE4-4C78-A970-DD5280A1CC3E}"/>
                </a:ext>
              </a:extLst>
            </p:cNvPr>
            <p:cNvSpPr/>
            <p:nvPr/>
          </p:nvSpPr>
          <p:spPr>
            <a:xfrm>
              <a:off x="3552825" y="1524000"/>
              <a:ext cx="5086350" cy="3810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9C5EE146-BFCB-49D6-9D3A-39FC889EF8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5322000" y="2655000"/>
              <a:ext cx="1548000" cy="1548000"/>
            </a:xfrm>
            <a:prstGeom prst="rect">
              <a:avLst/>
            </a:prstGeom>
            <a:effectLst>
              <a:outerShdw blurRad="203200" dist="127000" dir="2700000" sx="101000" sy="101000" algn="tl" rotWithShape="0">
                <a:schemeClr val="tx1">
                  <a:alpha val="40000"/>
                </a:scheme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896461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emarchy - MD 2018">
      <a:dk1>
        <a:srgbClr val="000000"/>
      </a:dk1>
      <a:lt1>
        <a:srgbClr val="FFFFFF"/>
      </a:lt1>
      <a:dk2>
        <a:srgbClr val="01579B"/>
      </a:dk2>
      <a:lt2>
        <a:srgbClr val="D2E7F9"/>
      </a:lt2>
      <a:accent1>
        <a:srgbClr val="01579B"/>
      </a:accent1>
      <a:accent2>
        <a:srgbClr val="448AFF"/>
      </a:accent2>
      <a:accent3>
        <a:srgbClr val="00B0FF"/>
      </a:accent3>
      <a:accent4>
        <a:srgbClr val="7CB342"/>
      </a:accent4>
      <a:accent5>
        <a:srgbClr val="F9A825"/>
      </a:accent5>
      <a:accent6>
        <a:srgbClr val="FF5252"/>
      </a:accent6>
      <a:hlink>
        <a:srgbClr val="1E88E5"/>
      </a:hlink>
      <a:folHlink>
        <a:srgbClr val="1565C0"/>
      </a:folHlink>
    </a:clrScheme>
    <a:fontScheme name="Semarchy Fonts - Roboto">
      <a:majorFont>
        <a:latin typeface="Roboto Medium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4187</TotalTime>
  <Words>77</Words>
  <Application>Microsoft Office PowerPoint</Application>
  <PresentationFormat>Grand écran</PresentationFormat>
  <Paragraphs>62</Paragraphs>
  <Slides>60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60</vt:i4>
      </vt:variant>
    </vt:vector>
  </HeadingPairs>
  <TitlesOfParts>
    <vt:vector size="64" baseType="lpstr">
      <vt:lpstr>Arial</vt:lpstr>
      <vt:lpstr>Roboto</vt:lpstr>
      <vt:lpstr>Roboto Medium</vt:lpstr>
      <vt:lpstr>Office Theme</vt:lpstr>
      <vt:lpstr>Public Demo Server</vt:lpstr>
      <vt:lpstr>analytics-dashboard</vt:lpstr>
      <vt:lpstr>dq-dashboard</vt:lpstr>
      <vt:lpstr>all-companies</vt:lpstr>
      <vt:lpstr>contacts</vt:lpstr>
      <vt:lpstr>find-company.jpg</vt:lpstr>
      <vt:lpstr>operational-systems-view</vt:lpstr>
      <vt:lpstr>operational-system-crm</vt:lpstr>
      <vt:lpstr>operational-system-erp</vt:lpstr>
      <vt:lpstr>operational-system-finance</vt:lpstr>
      <vt:lpstr>operational-system-support</vt:lpstr>
      <vt:lpstr>sales-territory</vt:lpstr>
      <vt:lpstr>corporate-hierarchies</vt:lpstr>
      <vt:lpstr>reference-data</vt:lpstr>
      <vt:lpstr>sector-xrefs</vt:lpstr>
      <vt:lpstr>country.jpg</vt:lpstr>
      <vt:lpstr>nicknames</vt:lpstr>
      <vt:lpstr>address-cache</vt:lpstr>
      <vt:lpstr>model-documentation</vt:lpstr>
      <vt:lpstr>entities.jpg</vt:lpstr>
      <vt:lpstr>products</vt:lpstr>
      <vt:lpstr>products-by-family</vt:lpstr>
      <vt:lpstr>products-by-brand</vt:lpstr>
      <vt:lpstr>product-details</vt:lpstr>
      <vt:lpstr>families</vt:lpstr>
      <vt:lpstr>sub-families</vt:lpstr>
      <vt:lpstr>items</vt:lpstr>
      <vt:lpstr>product-attributes</vt:lpstr>
      <vt:lpstr>attributes</vt:lpstr>
      <vt:lpstr>attribute-values</vt:lpstr>
      <vt:lpstr>sizes</vt:lpstr>
      <vt:lpstr>keywords</vt:lpstr>
      <vt:lpstr>Data Governance Application</vt:lpstr>
      <vt:lpstr>domains</vt:lpstr>
      <vt:lpstr>business-terms</vt:lpstr>
      <vt:lpstr>lists-of-values</vt:lpstr>
      <vt:lpstr>policies</vt:lpstr>
      <vt:lpstr>processes</vt:lpstr>
      <vt:lpstr>metrics</vt:lpstr>
      <vt:lpstr>datasources</vt:lpstr>
      <vt:lpstr>schemas</vt:lpstr>
      <vt:lpstr>datasets</vt:lpstr>
      <vt:lpstr>columns</vt:lpstr>
      <vt:lpstr>new-domain</vt:lpstr>
      <vt:lpstr>new-business-term</vt:lpstr>
      <vt:lpstr>new-list-of-values</vt:lpstr>
      <vt:lpstr>new-datasource</vt:lpstr>
      <vt:lpstr>new-schema</vt:lpstr>
      <vt:lpstr>new-dataset</vt:lpstr>
      <vt:lpstr>import-domains</vt:lpstr>
      <vt:lpstr>import-business-terms</vt:lpstr>
      <vt:lpstr>import-lists-of-values</vt:lpstr>
      <vt:lpstr>import-codes</vt:lpstr>
      <vt:lpstr>import-datasources</vt:lpstr>
      <vt:lpstr>import-schemas</vt:lpstr>
      <vt:lpstr>import-datasets</vt:lpstr>
      <vt:lpstr>import-columns</vt:lpstr>
      <vt:lpstr>import-processes</vt:lpstr>
      <vt:lpstr>import-metrics</vt:lpstr>
      <vt:lpstr>import-relationships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Salah Kamel</dc:creator>
  <cp:keywords/>
  <dc:description/>
  <cp:lastModifiedBy>Hicham Lyazrhi</cp:lastModifiedBy>
  <cp:revision>295</cp:revision>
  <dcterms:created xsi:type="dcterms:W3CDTF">2019-04-16T13:13:29Z</dcterms:created>
  <dcterms:modified xsi:type="dcterms:W3CDTF">2020-07-10T08:11:14Z</dcterms:modified>
  <cp:category/>
</cp:coreProperties>
</file>